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09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0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8FC477-B3A0-42F9-8277-2055CFFE2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AD4484-1D8F-47A4-8E1B-E6BB3C2ED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E25281-43AA-40F7-B1E9-616AD20CB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97FE72-2A25-4486-9C65-32B569D67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00962F-9032-43EC-8F10-2C2C4E2420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BB9E01-0D6D-479D-844F-BEA56300CF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4ECA0F-C619-4311-BC26-D59606C338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0AF12F-9AE7-4D2B-B9D4-75284EED97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C25B60-DDB7-4AF3-AB97-DBF96DF95F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ECE2C-344C-41C7-B969-E23CA76BB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9A04A5-CBE6-4352-9459-26FF72C505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668" name="标题 1"/>
          <p:cNvSpPr>
            <a:spLocks noGrp="1"/>
          </p:cNvSpPr>
          <p:nvPr>
            <p:ph type="ctrTitle"/>
            <p:custDataLst>
              <p:tags r:id="rId3"/>
            </p:custDataLst>
          </p:nvPr>
        </p:nvSpPr>
        <p:spPr>
          <a:xfrm>
            <a:off x="838200" y="2429510"/>
            <a:ext cx="10515600" cy="1249045"/>
          </a:xfrm>
          <a:noFill/>
        </p:spPr>
        <p:txBody>
          <a:bodyPr wrap="square" rtlCol="0" anchor="t">
            <a:normAutofit/>
          </a:bodyPr>
          <a:lstStyle>
            <a:lvl1pPr>
              <a:defRPr lang="zh-CN" altLang="en-US" sz="7200">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lt"/>
              </a:defRPr>
            </a:lvl1pPr>
          </a:lstStyle>
          <a:p>
            <a:pPr marL="0" lvl="0" defTabSz="1218565"/>
            <a:r>
              <a:rPr sz="6000">
                <a:sym typeface="+mn-ea"/>
              </a:rPr>
              <a:t>单击此处编辑母版标题样式</a:t>
            </a:r>
            <a:endParaRPr lang="zh-CN" altLang="en-US" sz="60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lt"/>
            </a:endParaRPr>
          </a:p>
        </p:txBody>
      </p:sp>
      <p:sp>
        <p:nvSpPr>
          <p:cNvPr id="1048670" name="副标题 2"/>
          <p:cNvSpPr>
            <a:spLocks noGrp="1"/>
          </p:cNvSpPr>
          <p:nvPr>
            <p:ph type="subTitle" idx="1"/>
            <p:custDataLst>
              <p:tags r:id="rId4"/>
            </p:custDataLst>
          </p:nvPr>
        </p:nvSpPr>
        <p:spPr>
          <a:xfrm>
            <a:off x="904875" y="939800"/>
            <a:ext cx="10515600" cy="1248410"/>
          </a:xfrm>
          <a:noFill/>
        </p:spPr>
        <p:txBody>
          <a:bodyPr wrap="square" rtlCol="0" anchor="b">
            <a:normAutofit/>
          </a:bodyPr>
          <a:lstStyle>
            <a:lvl1pPr marL="0" indent="0">
              <a:buNone/>
              <a:defRPr lang="zh-CN" altLang="en-US" sz="1800" b="1">
                <a:solidFill>
                  <a:schemeClr val="tx1">
                    <a:lumMod val="75000"/>
                    <a:lumOff val="25000"/>
                  </a:schemeClr>
                </a:solidFill>
              </a:defRPr>
            </a:lvl1pPr>
          </a:lstStyle>
          <a:p>
            <a:pPr marL="0" lvl="0"/>
            <a:r>
              <a:rPr>
                <a:sym typeface="+mn-ea"/>
              </a:rPr>
              <a:t>单击此处编辑母版副标题样式</a:t>
            </a:r>
            <a:endParaRPr lang="zh-CN" altLang="en-US" b="1"/>
          </a:p>
        </p:txBody>
      </p:sp>
      <p:sp>
        <p:nvSpPr>
          <p:cNvPr id="1048672"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674" name="页脚占位符 4"/>
          <p:cNvSpPr>
            <a:spLocks noGrp="1"/>
          </p:cNvSpPr>
          <p:nvPr>
            <p:ph type="ftr" sz="quarter" idx="11"/>
            <p:custDataLst>
              <p:tags r:id="rId6"/>
            </p:custDataLst>
          </p:nvPr>
        </p:nvSpPr>
        <p:spPr/>
        <p:txBody>
          <a:bodyPr>
            <a:normAutofit/>
          </a:bodyPr>
          <a:lstStyle/>
          <a:p>
            <a:endParaRPr lang="zh-CN" altLang="en-US"/>
          </a:p>
        </p:txBody>
      </p:sp>
      <p:sp>
        <p:nvSpPr>
          <p:cNvPr id="104867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78" name="文本占位符 9"/>
          <p:cNvSpPr>
            <a:spLocks noGrp="1"/>
          </p:cNvSpPr>
          <p:nvPr>
            <p:ph type="body" sz="quarter" idx="13" hasCustomPrompt="1"/>
            <p:custDataLst>
              <p:tags r:id="rId8"/>
            </p:custDataLst>
          </p:nvPr>
        </p:nvSpPr>
        <p:spPr>
          <a:xfrm>
            <a:off x="891540" y="4946650"/>
            <a:ext cx="5776595" cy="1244600"/>
          </a:xfrm>
        </p:spPr>
        <p:txBody>
          <a:bodyPr wrap="square" anchor="b" anchorCtr="0">
            <a:normAutofit/>
          </a:bodyPr>
          <a:lstStyle>
            <a:lvl1pPr marL="0" indent="0">
              <a:lnSpc>
                <a:spcPct val="100000"/>
              </a:lnSpc>
              <a:buNone/>
              <a:defRPr sz="1800" b="1">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sym typeface="+mn-ea"/>
              </a:rPr>
              <a:t>公司名占位符</a:t>
            </a:r>
            <a:endParaRPr lang="en-US" altLang="zh-CN" sz="18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ea"/>
            </a:endParaRPr>
          </a:p>
        </p:txBody>
      </p:sp>
      <p:sp>
        <p:nvSpPr>
          <p:cNvPr id="1048680" name="文本占位符 23"/>
          <p:cNvSpPr>
            <a:spLocks noGrp="1"/>
          </p:cNvSpPr>
          <p:nvPr>
            <p:ph type="body" sz="quarter" idx="17" hasCustomPrompt="1"/>
            <p:custDataLst>
              <p:tags r:id="rId9"/>
            </p:custDataLst>
          </p:nvPr>
        </p:nvSpPr>
        <p:spPr>
          <a:xfrm>
            <a:off x="1421061" y="3809565"/>
            <a:ext cx="5193634" cy="504000"/>
          </a:xfrm>
        </p:spPr>
        <p:txBody>
          <a:bodyPr wrap="square" anchor="ctr">
            <a:normAutofit/>
          </a:bodyPr>
          <a:lstStyle>
            <a:lvl1pPr marL="0" indent="0" algn="l">
              <a:lnSpc>
                <a:spcPct val="100000"/>
              </a:lnSpc>
              <a:buNone/>
              <a:defRPr sz="2000" b="1">
                <a:gradFill>
                  <a:gsLst>
                    <a:gs pos="0">
                      <a:schemeClr val="accent2">
                        <a:lumMod val="60000"/>
                        <a:lumOff val="40000"/>
                      </a:schemeClr>
                    </a:gs>
                    <a:gs pos="35000">
                      <a:schemeClr val="accent2"/>
                    </a:gs>
                    <a:gs pos="100000">
                      <a:schemeClr val="accent1"/>
                    </a:gs>
                  </a:gsLst>
                  <a:lin ang="3000000" scaled="0"/>
                </a:gradFill>
              </a:defRPr>
            </a:lvl1pPr>
          </a:lstStyle>
          <a:p>
            <a:pPr lvl="0"/>
            <a:r>
              <a:rPr lang="zh-CN" altLang="en-US">
                <a:sym typeface="+mn-ea"/>
              </a:rPr>
              <a:t>署名占位符</a:t>
            </a:r>
            <a:endParaRPr lang="zh-CN" altLang="en-US" b="1">
              <a:gradFill flip="none" rotWithShape="1">
                <a:gsLst>
                  <a:gs pos="0">
                    <a:schemeClr val="accent2">
                      <a:lumMod val="70000"/>
                      <a:lumOff val="30000"/>
                    </a:schemeClr>
                  </a:gs>
                  <a:gs pos="30000">
                    <a:schemeClr val="accent2"/>
                  </a:gs>
                  <a:gs pos="100000">
                    <a:schemeClr val="accent1"/>
                  </a:gs>
                </a:gsLst>
                <a:lin ang="3000000" scaled="0"/>
              </a:gradFill>
              <a:latin typeface="微软雅黑" panose="020b0503020204020204" charset="-122"/>
              <a:ea typeface="微软雅黑"/>
              <a:sym typeface="+mn-ea"/>
            </a:endParaRPr>
          </a:p>
        </p:txBody>
      </p:sp>
      <p:sp>
        <p:nvSpPr>
          <p:cNvPr id="1048682" name="iconfont-10342-5064101"/>
          <p:cNvSpPr>
            <a:spLocks noChangeAspect="1"/>
          </p:cNvSpPr>
          <p:nvPr userDrawn="1">
            <p:custDataLst>
              <p:tags r:id="rId10"/>
            </p:custDataLst>
          </p:nvPr>
        </p:nvSpPr>
        <p:spPr>
          <a:xfrm>
            <a:off x="838198" y="384556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6"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p:txBody>
          <a:bodyPr/>
          <a:lstStyle/>
          <a:p>
            <a:endParaRPr lang="zh-CN" altLang="en-US"/>
          </a:p>
        </p:txBody>
      </p:sp>
      <p:sp>
        <p:nvSpPr>
          <p:cNvPr id="104869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4" descr="商务-红色-折纸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4" name="标题 1"/>
          <p:cNvSpPr>
            <a:spLocks noGrp="1"/>
          </p:cNvSpPr>
          <p:nvPr>
            <p:ph type="title" hasCustomPrompt="1"/>
            <p:custDataLst>
              <p:tags r:id="rId3"/>
            </p:custDataLst>
          </p:nvPr>
        </p:nvSpPr>
        <p:spPr>
          <a:xfrm>
            <a:off x="0" y="995680"/>
            <a:ext cx="4307840" cy="2914015"/>
          </a:xfrm>
        </p:spPr>
        <p:txBody>
          <a:bodyPr wrap="square" anchor="b">
            <a:normAutofit/>
          </a:bodyPr>
          <a:lstStyle>
            <a:lvl1pPr algn="ctr">
              <a:defRPr sz="72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标题</a:t>
            </a:r>
            <a:endParaRPr lang="zh-CN" altLang="en-US"/>
          </a:p>
        </p:txBody>
      </p:sp>
      <p:sp>
        <p:nvSpPr>
          <p:cNvPr id="1048696" name="文本占位符 2"/>
          <p:cNvSpPr>
            <a:spLocks noGrp="1"/>
          </p:cNvSpPr>
          <p:nvPr>
            <p:ph type="body" idx="1" hasCustomPrompt="1"/>
            <p:custDataLst>
              <p:tags r:id="rId4"/>
            </p:custDataLst>
          </p:nvPr>
        </p:nvSpPr>
        <p:spPr>
          <a:xfrm>
            <a:off x="0" y="3998595"/>
            <a:ext cx="4307840" cy="1729105"/>
          </a:xfrm>
        </p:spPr>
        <p:txBody>
          <a:bodyPr wrap="square" anchor="t">
            <a:normAutofit/>
          </a:bodyPr>
          <a:lstStyle>
            <a:lvl1pPr marL="0" indent="0" algn="ctr">
              <a:buNone/>
              <a:defRPr sz="2800" b="0">
                <a:gradFill>
                  <a:gsLst>
                    <a:gs pos="0">
                      <a:schemeClr val="accent2">
                        <a:lumMod val="70000"/>
                        <a:lumOff val="30000"/>
                      </a:schemeClr>
                    </a:gs>
                    <a:gs pos="35000">
                      <a:schemeClr val="accent2"/>
                    </a:gs>
                    <a:gs pos="100000">
                      <a:schemeClr val="accent1"/>
                    </a:gs>
                  </a:gsLst>
                  <a:lin ang="30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698" name="日期占位符 6"/>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00" name="页脚占位符 7"/>
          <p:cNvSpPr>
            <a:spLocks noGrp="1"/>
          </p:cNvSpPr>
          <p:nvPr>
            <p:ph type="ftr" sz="quarter" idx="11"/>
            <p:custDataLst>
              <p:tags r:id="rId6"/>
            </p:custDataLst>
          </p:nvPr>
        </p:nvSpPr>
        <p:spPr/>
        <p:txBody>
          <a:bodyPr/>
          <a:lstStyle/>
          <a:p>
            <a:endParaRPr lang="zh-CN" altLang="en-US"/>
          </a:p>
        </p:txBody>
      </p:sp>
      <p:sp>
        <p:nvSpPr>
          <p:cNvPr id="1048702"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8" descr="商务-红色-折纸_0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4" name="标题 1"/>
          <p:cNvSpPr>
            <a:spLocks noGrp="1"/>
          </p:cNvSpPr>
          <p:nvPr>
            <p:ph type="title"/>
            <p:custDataLst>
              <p:tags r:id="rId3"/>
            </p:custDataLst>
          </p:nvPr>
        </p:nvSpPr>
        <p:spPr>
          <a:xfrm>
            <a:off x="1526540" y="3274695"/>
            <a:ext cx="9144000" cy="2646680"/>
          </a:xfrm>
        </p:spPr>
        <p:txBody>
          <a:bodyPr wrap="square" anchor="t" anchorCtr="0">
            <a:normAutofit/>
          </a:bodyPr>
          <a:lstStyle>
            <a:lvl1pPr algn="ctr">
              <a:defRPr sz="60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单击此处编辑母版标题样式</a:t>
            </a:r>
            <a:endParaRPr lang="zh-CN" altLang="en-US"/>
          </a:p>
        </p:txBody>
      </p:sp>
      <p:sp>
        <p:nvSpPr>
          <p:cNvPr id="104870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08" name="页脚占位符 4"/>
          <p:cNvSpPr>
            <a:spLocks noGrp="1"/>
          </p:cNvSpPr>
          <p:nvPr>
            <p:ph type="ftr" sz="quarter" idx="11"/>
            <p:custDataLst>
              <p:tags r:id="rId5"/>
            </p:custDataLst>
          </p:nvPr>
        </p:nvSpPr>
        <p:spPr/>
        <p:txBody>
          <a:bodyPr/>
          <a:lstStyle/>
          <a:p>
            <a:endParaRPr lang="zh-CN" altLang="en-US"/>
          </a:p>
        </p:txBody>
      </p:sp>
      <p:sp>
        <p:nvSpPr>
          <p:cNvPr id="1048710"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
        <p:nvSpPr>
          <p:cNvPr id="1048712" name="文本占位符 7"/>
          <p:cNvSpPr>
            <a:spLocks noGrp="1"/>
          </p:cNvSpPr>
          <p:nvPr>
            <p:ph type="body" sz="quarter" idx="13" hasCustomPrompt="1"/>
            <p:custDataLst>
              <p:tags r:id="rId7"/>
            </p:custDataLst>
          </p:nvPr>
        </p:nvSpPr>
        <p:spPr>
          <a:xfrm>
            <a:off x="1524000" y="307340"/>
            <a:ext cx="9144000" cy="2759710"/>
          </a:xfrm>
        </p:spPr>
        <p:txBody>
          <a:bodyPr wrap="square" anchor="b" anchorCtr="0">
            <a:normAutofit/>
          </a:bodyPr>
          <a:lstStyle>
            <a:lvl1pPr marL="0" indent="0" algn="ctr">
              <a:buNone/>
              <a:defRPr sz="5000">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8200" y="360045"/>
            <a:ext cx="10517505" cy="864235"/>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2"/>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8" name="日期占位符 3"/>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0" name="页脚占位符 4"/>
          <p:cNvSpPr>
            <a:spLocks noGrp="1"/>
          </p:cNvSpPr>
          <p:nvPr>
            <p:ph type="ftr" sz="quarter" idx="11"/>
            <p:custDataLst>
              <p:tags r:id="rId3"/>
            </p:custDataLst>
          </p:nvPr>
        </p:nvSpPr>
        <p:spPr/>
        <p:txBody>
          <a:bodyPr/>
          <a:lstStyle/>
          <a:p>
            <a:endParaRPr lang="zh-CN" altLang="en-US"/>
          </a:p>
        </p:txBody>
      </p:sp>
      <p:sp>
        <p:nvSpPr>
          <p:cNvPr id="1048762"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8835" y="360045"/>
            <a:ext cx="10516870" cy="864235"/>
          </a:xfrm>
        </p:spPr>
        <p:txBody>
          <a:bodyPr wrap="square">
            <a:normAutofit/>
          </a:body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8" name="日期占位符 6"/>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0" name="页脚占位符 7"/>
          <p:cNvSpPr>
            <a:spLocks noGrp="1"/>
          </p:cNvSpPr>
          <p:nvPr>
            <p:ph type="ftr" sz="quarter" idx="11"/>
            <p:custDataLst>
              <p:tags r:id="rId4"/>
            </p:custDataLst>
          </p:nvPr>
        </p:nvSpPr>
        <p:spPr/>
        <p:txBody>
          <a:bodyPr/>
          <a:lstStyle/>
          <a:p>
            <a:endParaRPr lang="zh-CN" altLang="en-US"/>
          </a:p>
        </p:txBody>
      </p:sp>
      <p:sp>
        <p:nvSpPr>
          <p:cNvPr id="1048772" name="灯片编号占位符 8"/>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774" name="标题 1"/>
          <p:cNvSpPr>
            <a:spLocks noGrp="1"/>
          </p:cNvSpPr>
          <p:nvPr>
            <p:ph type="ctrTitle"/>
            <p:custDataLst>
              <p:tags r:id="rId3"/>
            </p:custDataLst>
          </p:nvPr>
        </p:nvSpPr>
        <p:spPr>
          <a:xfrm>
            <a:off x="838835" y="212725"/>
            <a:ext cx="10514965" cy="2973070"/>
          </a:xfrm>
          <a:noFill/>
        </p:spPr>
        <p:txBody>
          <a:bodyPr vert="horz" wrap="square" lIns="0" tIns="0" rIns="0" bIns="0" rtlCol="0" anchor="b" anchorCtr="0">
            <a:normAutofit/>
          </a:bodyPr>
          <a:lstStyle>
            <a:lvl1pPr marL="0" marR="0" lvl="0" algn="l" defTabSz="1218565"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ea"/>
              </a:defRPr>
            </a:lvl1pPr>
          </a:lstStyle>
          <a:p>
            <a:pPr lvl="0"/>
            <a:r>
              <a:rPr>
                <a:sym typeface="+mn-ea"/>
              </a:rPr>
              <a:t>单击此处编辑母版标题样式</a:t>
            </a:r>
            <a:endParaRPr>
              <a:sym typeface="+mn-ea"/>
            </a:endParaRPr>
          </a:p>
        </p:txBody>
      </p:sp>
      <p:sp>
        <p:nvSpPr>
          <p:cNvPr id="104877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78" name="页脚占位符 4"/>
          <p:cNvSpPr>
            <a:spLocks noGrp="1"/>
          </p:cNvSpPr>
          <p:nvPr>
            <p:ph type="ftr" sz="quarter" idx="11"/>
            <p:custDataLst>
              <p:tags r:id="rId5"/>
            </p:custDataLst>
          </p:nvPr>
        </p:nvSpPr>
        <p:spPr/>
        <p:txBody>
          <a:bodyPr/>
          <a:lstStyle/>
          <a:p>
            <a:endParaRPr lang="zh-CN" altLang="en-US"/>
          </a:p>
        </p:txBody>
      </p:sp>
      <p:sp>
        <p:nvSpPr>
          <p:cNvPr id="1048780"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2" name="文本占位符 9"/>
          <p:cNvSpPr>
            <a:spLocks noGrp="1"/>
          </p:cNvSpPr>
          <p:nvPr>
            <p:ph type="body" sz="quarter" idx="13" hasCustomPrompt="1"/>
            <p:custDataLst>
              <p:tags r:id="rId7"/>
            </p:custDataLst>
          </p:nvPr>
        </p:nvSpPr>
        <p:spPr>
          <a:xfrm>
            <a:off x="892175" y="5288280"/>
            <a:ext cx="7315200" cy="894715"/>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gradFill>
                  <a:gsLst>
                    <a:gs pos="0">
                      <a:schemeClr val="accent2">
                        <a:lumMod val="70000"/>
                        <a:lumOff val="3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公司名占位符</a:t>
            </a:r>
            <a:endParaRPr>
              <a:sym typeface="+mn-ea"/>
            </a:endParaRPr>
          </a:p>
        </p:txBody>
      </p:sp>
      <p:sp>
        <p:nvSpPr>
          <p:cNvPr id="1048784" name="文本占位符 23"/>
          <p:cNvSpPr>
            <a:spLocks noGrp="1"/>
          </p:cNvSpPr>
          <p:nvPr>
            <p:ph type="body" sz="quarter" idx="17" hasCustomPrompt="1"/>
            <p:custDataLst>
              <p:tags r:id="rId8"/>
            </p:custDataLst>
          </p:nvPr>
        </p:nvSpPr>
        <p:spPr>
          <a:xfrm>
            <a:off x="1443990" y="3674110"/>
            <a:ext cx="9910445" cy="1203960"/>
          </a:xfrm>
        </p:spPr>
        <p:txBody>
          <a:bodyPr vert="horz" wrap="square" lIns="0" tIns="0" rIns="0" bIns="0" rtlCol="0" anchor="t"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2000" b="1" i="0" u="none" strike="noStrike" kern="1200" cap="none" spc="0" normalizeH="0" baseline="0" noProof="1">
                <a:gradFill>
                  <a:gsLst>
                    <a:gs pos="0">
                      <a:schemeClr val="accent2">
                        <a:lumMod val="60000"/>
                        <a:lumOff val="4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署名占位符</a:t>
            </a:r>
            <a:endParaRPr>
              <a:sym typeface="+mn-ea"/>
            </a:endParaRPr>
          </a:p>
        </p:txBody>
      </p:sp>
      <p:sp>
        <p:nvSpPr>
          <p:cNvPr id="1048786" name="iconfont-10342-5064101"/>
          <p:cNvSpPr>
            <a:spLocks noChangeAspect="1"/>
          </p:cNvSpPr>
          <p:nvPr userDrawn="1">
            <p:custDataLst>
              <p:tags r:id="rId9"/>
            </p:custDataLst>
          </p:nvPr>
        </p:nvSpPr>
        <p:spPr>
          <a:xfrm>
            <a:off x="838833" y="360324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商务-红色-折纸_03"/>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6" name="标题占位符 1"/>
          <p:cNvSpPr>
            <a:spLocks noGrp="1"/>
          </p:cNvSpPr>
          <p:nvPr>
            <p:ph type="title"/>
            <p:custDataLst>
              <p:tags r:id="rId14"/>
            </p:custDataLst>
          </p:nvPr>
        </p:nvSpPr>
        <p:spPr>
          <a:xfrm>
            <a:off x="838200" y="360045"/>
            <a:ext cx="10515600" cy="864235"/>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 id="2147493084" r:id="rId2"/>
    <p:sldLayoutId id="2147493085" r:id="rId3"/>
    <p:sldLayoutId id="2147493086" r:id="rId4"/>
    <p:sldLayoutId id="2147493087" r:id="rId5"/>
    <p:sldLayoutId id="2147493088" r:id="rId6"/>
    <p:sldLayoutId id="2147493089" r:id="rId7"/>
    <p:sldLayoutId id="2147493090" r:id="rId8"/>
    <p:sldLayoutId id="2147493091" r:id="rId9"/>
    <p:sldLayoutId id="2147493092" r:id="rId10"/>
    <p:sldLayoutId id="2147493093" r:id="rId11"/>
  </p:sldLayoutIdLst>
  <p:transition/>
  <p:timing/>
  <p:txStyles>
    <p:titleStyle>
      <a:lvl1pPr algn="l" defTabSz="914400" rtl="0" eaLnBrk="1" latinLnBrk="0" hangingPunct="1">
        <a:lnSpc>
          <a:spcPct val="100000"/>
        </a:lnSpc>
        <a:spcBef>
          <a:spcPct val="0"/>
        </a:spcBef>
        <a:buNone/>
        <a:defRPr sz="4400" b="1" kern="1200">
          <a:gradFill>
            <a:gsLst>
              <a:gs pos="0">
                <a:schemeClr val="accent2">
                  <a:lumMod val="70000"/>
                  <a:lumOff val="30000"/>
                </a:schemeClr>
              </a:gs>
              <a:gs pos="35000">
                <a:schemeClr val="accent2"/>
              </a:gs>
              <a:gs pos="100000">
                <a:schemeClr val="accent1"/>
              </a:gs>
            </a:gsLst>
            <a:lin ang="30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tags" Target="../tags/tag77.xml"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20" Type="http://schemas.openxmlformats.org/officeDocument/2006/relationships/tags" Target="../tags/tag127.xml" /><Relationship Id="rId21" Type="http://schemas.openxmlformats.org/officeDocument/2006/relationships/tags" Target="../tags/tag128.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7.xml" /><Relationship Id="rId11" Type="http://schemas.openxmlformats.org/officeDocument/2006/relationships/tags" Target="../tags/tag138.xml" /><Relationship Id="rId12" Type="http://schemas.openxmlformats.org/officeDocument/2006/relationships/tags" Target="../tags/tag139.xml" /><Relationship Id="rId13" Type="http://schemas.openxmlformats.org/officeDocument/2006/relationships/tags" Target="../tags/tag140.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 Id="rId5" Type="http://schemas.openxmlformats.org/officeDocument/2006/relationships/tags" Target="../tags/tag132.xml" /><Relationship Id="rId6" Type="http://schemas.openxmlformats.org/officeDocument/2006/relationships/tags" Target="../tags/tag133.xml" /><Relationship Id="rId7" Type="http://schemas.openxmlformats.org/officeDocument/2006/relationships/tags" Target="../tags/tag134.xml" /><Relationship Id="rId8" Type="http://schemas.openxmlformats.org/officeDocument/2006/relationships/tags" Target="../tags/tag135.xml" /><Relationship Id="rId9" Type="http://schemas.openxmlformats.org/officeDocument/2006/relationships/tags" Target="../tags/tag13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1.xml" /><Relationship Id="rId3" Type="http://schemas.openxmlformats.org/officeDocument/2006/relationships/tags" Target="../tags/tag142.xml" /><Relationship Id="rId4" Type="http://schemas.openxmlformats.org/officeDocument/2006/relationships/tags" Target="../tags/tag14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tags" Target="../tags/tag168.xml" /><Relationship Id="rId15" Type="http://schemas.openxmlformats.org/officeDocument/2006/relationships/tags" Target="../tags/tag169.xml" /><Relationship Id="rId16" Type="http://schemas.openxmlformats.org/officeDocument/2006/relationships/tags" Target="../tags/tag170.xml" /><Relationship Id="rId17" Type="http://schemas.openxmlformats.org/officeDocument/2006/relationships/tags" Target="../tags/tag171.xml" /><Relationship Id="rId18" Type="http://schemas.openxmlformats.org/officeDocument/2006/relationships/tags" Target="../tags/tag172.xml" /><Relationship Id="rId19" Type="http://schemas.openxmlformats.org/officeDocument/2006/relationships/tags" Target="../tags/tag173.xml" /><Relationship Id="rId2" Type="http://schemas.openxmlformats.org/officeDocument/2006/relationships/tags" Target="../tags/tag156.xml" /><Relationship Id="rId20" Type="http://schemas.openxmlformats.org/officeDocument/2006/relationships/tags" Target="../tags/tag174.xml" /><Relationship Id="rId21" Type="http://schemas.openxmlformats.org/officeDocument/2006/relationships/tags" Target="../tags/tag175.xml" /><Relationship Id="rId22" Type="http://schemas.openxmlformats.org/officeDocument/2006/relationships/tags" Target="../tags/tag176.xml" /><Relationship Id="rId23" Type="http://schemas.openxmlformats.org/officeDocument/2006/relationships/tags" Target="../tags/tag177.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tags" Target="../tags/tag188.xml" /><Relationship Id="rId13" Type="http://schemas.openxmlformats.org/officeDocument/2006/relationships/tags" Target="../tags/tag189.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tags" Target="../tags/tag181.xml" /><Relationship Id="rId6" Type="http://schemas.openxmlformats.org/officeDocument/2006/relationships/tags" Target="../tags/tag182.xml" /><Relationship Id="rId7" Type="http://schemas.openxmlformats.org/officeDocument/2006/relationships/tags" Target="../tags/tag183.xml" /><Relationship Id="rId8" Type="http://schemas.openxmlformats.org/officeDocument/2006/relationships/tags" Target="../tags/tag184.xml" /><Relationship Id="rId9" Type="http://schemas.openxmlformats.org/officeDocument/2006/relationships/tags" Target="../tags/tag18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77126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429510"/>
            <a:ext cx="10515600" cy="1249045"/>
          </a:xfrm>
        </p:spPr>
        <p:txBody>
          <a:bodyPr wrap="square">
            <a:normAutofit fontScale="90000"/>
          </a:bodyPr>
          <a:lstStyle/>
          <a:p>
            <a:r>
              <a:rPr lang="zh-CN" altLang="en-US">
                <a:sym typeface="+mn-lt"/>
              </a:rPr>
              <a:t>国家免疫规划疫苗儿童免疫程序及说明</a:t>
            </a:r>
            <a:endParaRPr lang="zh-CN" altLang="en-US">
              <a:sym typeface="+mn-lt"/>
            </a:endParaRPr>
          </a:p>
        </p:txBody>
      </p:sp>
      <p:sp>
        <p:nvSpPr>
          <p:cNvPr id="1048650" name="副标题"/>
          <p:cNvSpPr>
            <a:spLocks noGrp="1"/>
          </p:cNvSpPr>
          <p:nvPr>
            <p:ph type="subTitle" idx="1"/>
            <p:custDataLst>
              <p:tags r:id="rId3"/>
            </p:custDataLst>
          </p:nvPr>
        </p:nvSpPr>
        <p:spPr>
          <a:xfrm>
            <a:off x="904875" y="939800"/>
            <a:ext cx="10515600" cy="1248410"/>
          </a:xfrm>
        </p:spPr>
        <p:txBody>
          <a:bodyPr wrap="square">
            <a:normAutofit/>
          </a:bodyPr>
          <a:lstStyle/>
          <a:p>
            <a:r>
              <a:rPr lang="zh-CN" altLang="en-US" sz="2200"/>
              <a:t>XXX,a click to unlimited possibilities</a:t>
            </a:r>
            <a:endParaRPr lang="zh-CN" altLang="en-US" sz="2200"/>
          </a:p>
        </p:txBody>
      </p:sp>
      <p:sp>
        <p:nvSpPr>
          <p:cNvPr id="1048652" name="公司名"/>
          <p:cNvSpPr>
            <a:spLocks noGrp="1"/>
          </p:cNvSpPr>
          <p:nvPr>
            <p:ph type="body" sz="quarter" idx="13"/>
            <p:custDataLst>
              <p:tags r:id="rId4"/>
            </p:custDataLst>
          </p:nvPr>
        </p:nvSpPr>
        <p:spPr>
          <a:xfrm>
            <a:off x="891540" y="4946650"/>
            <a:ext cx="5776595" cy="1244600"/>
          </a:xfrm>
        </p:spPr>
        <p:txBody>
          <a:bodyPr wrap="square">
            <a:normAutofit/>
          </a:bodyPr>
          <a:lstStyle/>
          <a:p>
            <a:r>
              <a:rPr lang="en-US" altLang="zh-CN"/>
              <a:t>YOUR LOGO</a:t>
            </a:r>
            <a:endParaRPr lang="en-US" altLang="zh-CN"/>
          </a:p>
        </p:txBody>
      </p:sp>
      <p:sp>
        <p:nvSpPr>
          <p:cNvPr id="1048654" name="署名"/>
          <p:cNvSpPr>
            <a:spLocks noGrp="1"/>
          </p:cNvSpPr>
          <p:nvPr>
            <p:ph type="body" sz="quarter" idx="17"/>
            <p:custDataLst>
              <p:tags r:id="rId5"/>
            </p:custDataLst>
          </p:nvPr>
        </p:nvSpPr>
        <p:spPr>
          <a:xfrm>
            <a:off x="1421061" y="3809565"/>
            <a:ext cx="5193634" cy="504000"/>
          </a:xfrm>
        </p:spPr>
        <p:txBody>
          <a:bodyPr wrap="square">
            <a:normAutofit/>
          </a:bodyPr>
          <a:lstStyle/>
          <a:p>
            <a:r>
              <a:rPr lang="zh-CN" altLang="en-US"/>
              <a:t>汇报人：XXX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p:txBody>
          <a:bodyPr wrap="square">
            <a:normAutofit/>
          </a:bodyPr>
          <a:lstStyle/>
          <a:p>
            <a:r>
              <a:rPr lang="zh-CN" altLang="en-US"/>
              <a:t>目录</a:t>
            </a:r>
            <a:endParaRPr lang="zh-CN" altLang="en-US"/>
          </a:p>
        </p:txBody>
      </p:sp>
      <p:sp>
        <p:nvSpPr>
          <p:cNvPr id="1048806" name="副标题"/>
          <p:cNvSpPr>
            <a:spLocks noGrp="1"/>
          </p:cNvSpPr>
          <p:nvPr>
            <p:ph type="body" idx="1"/>
            <p:custDataLst>
              <p:tags r:id="rId3"/>
            </p:custDataLst>
          </p:nvPr>
        </p:nvSpPr>
        <p:spPr/>
        <p:txBody>
          <a:bodyPr wrap="square">
            <a:normAutofit/>
          </a:bodyPr>
          <a:lstStyle/>
          <a:p>
            <a:r>
              <a:rPr lang="en-US" altLang="zh-CN"/>
              <a:t>CONTENTS</a:t>
            </a:r>
            <a:endParaRPr lang="en-US" altLang="zh-CN"/>
          </a:p>
        </p:txBody>
      </p:sp>
      <p:sp>
        <p:nvSpPr>
          <p:cNvPr id="1048808" name="@这不是阿燊"/>
          <p:cNvSpPr/>
          <p:nvPr>
            <p:custDataLst>
              <p:tags r:id="rId4"/>
            </p:custDataLst>
          </p:nvPr>
        </p:nvSpPr>
        <p:spPr>
          <a:xfrm>
            <a:off x="4644000" y="7562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0" name="序号"/>
          <p:cNvSpPr txBox="1"/>
          <p:nvPr>
            <p:custDataLst>
              <p:tags r:id="rId5"/>
            </p:custDataLst>
          </p:nvPr>
        </p:nvSpPr>
        <p:spPr>
          <a:xfrm>
            <a:off x="4965310" y="8102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1048812" name="项标题"/>
          <p:cNvSpPr txBox="1"/>
          <p:nvPr>
            <p:custDataLst>
              <p:tags r:id="rId6"/>
            </p:custDataLst>
          </p:nvPr>
        </p:nvSpPr>
        <p:spPr>
          <a:xfrm>
            <a:off x="5905745" y="8102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b="1" spc="300">
                <a:solidFill>
                  <a:schemeClr val="lt1">
                    <a:lumMod val="100000"/>
                  </a:schemeClr>
                </a:solidFill>
                <a:latin typeface="+mj-ea"/>
                <a:ea typeface="+mj-ea"/>
              </a:rPr>
              <a:t>儿童免疫规划概述</a:t>
            </a:r>
            <a:endParaRPr lang="zh-CN" altLang="en-US" sz="1900" b="1" spc="300">
              <a:solidFill>
                <a:schemeClr val="lt1">
                  <a:lumMod val="100000"/>
                </a:schemeClr>
              </a:solidFill>
              <a:latin typeface="+mj-ea"/>
              <a:ea typeface="+mj-ea"/>
            </a:endParaRPr>
          </a:p>
        </p:txBody>
      </p:sp>
      <p:sp>
        <p:nvSpPr>
          <p:cNvPr id="1048814" name="@这不是阿燊"/>
          <p:cNvSpPr/>
          <p:nvPr>
            <p:custDataLst>
              <p:tags r:id="rId7"/>
            </p:custDataLst>
          </p:nvPr>
        </p:nvSpPr>
        <p:spPr>
          <a:xfrm>
            <a:off x="4644000" y="171132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6" name="序号"/>
          <p:cNvSpPr txBox="1"/>
          <p:nvPr>
            <p:custDataLst>
              <p:tags r:id="rId8"/>
            </p:custDataLst>
          </p:nvPr>
        </p:nvSpPr>
        <p:spPr>
          <a:xfrm>
            <a:off x="4965310" y="176530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1048818" name="项标题"/>
          <p:cNvSpPr txBox="1"/>
          <p:nvPr>
            <p:custDataLst>
              <p:tags r:id="rId9"/>
            </p:custDataLst>
          </p:nvPr>
        </p:nvSpPr>
        <p:spPr>
          <a:xfrm>
            <a:off x="5905745" y="176530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b="1" spc="300">
                <a:solidFill>
                  <a:schemeClr val="lt1">
                    <a:lumMod val="100000"/>
                  </a:schemeClr>
                </a:solidFill>
                <a:latin typeface="+mj-ea"/>
                <a:ea typeface="+mj-ea"/>
              </a:rPr>
              <a:t>国家免疫规划疫苗种类</a:t>
            </a:r>
            <a:endParaRPr lang="zh-CN" altLang="en-US" sz="1900" b="1" spc="300">
              <a:solidFill>
                <a:schemeClr val="lt1">
                  <a:lumMod val="100000"/>
                </a:schemeClr>
              </a:solidFill>
              <a:latin typeface="+mj-ea"/>
              <a:ea typeface="+mj-ea"/>
            </a:endParaRPr>
          </a:p>
        </p:txBody>
      </p:sp>
      <p:sp>
        <p:nvSpPr>
          <p:cNvPr id="1048820" name="@这不是阿燊"/>
          <p:cNvSpPr/>
          <p:nvPr>
            <p:custDataLst>
              <p:tags r:id="rId10"/>
            </p:custDataLst>
          </p:nvPr>
        </p:nvSpPr>
        <p:spPr>
          <a:xfrm>
            <a:off x="4644000" y="266636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2" name="序号"/>
          <p:cNvSpPr txBox="1"/>
          <p:nvPr>
            <p:custDataLst>
              <p:tags r:id="rId11"/>
            </p:custDataLst>
          </p:nvPr>
        </p:nvSpPr>
        <p:spPr>
          <a:xfrm>
            <a:off x="4965310" y="272034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048824" name="项标题"/>
          <p:cNvSpPr txBox="1"/>
          <p:nvPr>
            <p:custDataLst>
              <p:tags r:id="rId12"/>
            </p:custDataLst>
          </p:nvPr>
        </p:nvSpPr>
        <p:spPr>
          <a:xfrm>
            <a:off x="5905745" y="272034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b="1" spc="300">
                <a:solidFill>
                  <a:schemeClr val="lt1">
                    <a:lumMod val="100000"/>
                  </a:schemeClr>
                </a:solidFill>
                <a:latin typeface="+mj-ea"/>
                <a:ea typeface="+mj-ea"/>
              </a:rPr>
              <a:t>儿童免疫程序及说明</a:t>
            </a:r>
            <a:endParaRPr lang="zh-CN" altLang="en-US" sz="1900" b="1" spc="300">
              <a:solidFill>
                <a:schemeClr val="lt1">
                  <a:lumMod val="100000"/>
                </a:schemeClr>
              </a:solidFill>
              <a:latin typeface="+mj-ea"/>
              <a:ea typeface="+mj-ea"/>
            </a:endParaRPr>
          </a:p>
        </p:txBody>
      </p:sp>
      <p:sp>
        <p:nvSpPr>
          <p:cNvPr id="1048826" name="@这不是阿燊"/>
          <p:cNvSpPr/>
          <p:nvPr>
            <p:custDataLst>
              <p:tags r:id="rId13"/>
            </p:custDataLst>
          </p:nvPr>
        </p:nvSpPr>
        <p:spPr>
          <a:xfrm>
            <a:off x="4644000" y="362140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8" name="序号"/>
          <p:cNvSpPr txBox="1"/>
          <p:nvPr>
            <p:custDataLst>
              <p:tags r:id="rId14"/>
            </p:custDataLst>
          </p:nvPr>
        </p:nvSpPr>
        <p:spPr>
          <a:xfrm>
            <a:off x="4965310" y="367538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048830" name="项标题"/>
          <p:cNvSpPr txBox="1"/>
          <p:nvPr>
            <p:custDataLst>
              <p:tags r:id="rId15"/>
            </p:custDataLst>
          </p:nvPr>
        </p:nvSpPr>
        <p:spPr>
          <a:xfrm>
            <a:off x="5905745" y="367538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b="1" spc="300">
                <a:solidFill>
                  <a:schemeClr val="lt1">
                    <a:lumMod val="100000"/>
                  </a:schemeClr>
                </a:solidFill>
                <a:latin typeface="+mj-ea"/>
                <a:ea typeface="+mj-ea"/>
              </a:rPr>
              <a:t>疫苗接种的效果与影响</a:t>
            </a:r>
            <a:endParaRPr lang="zh-CN" altLang="en-US" sz="1900" b="1" spc="300">
              <a:solidFill>
                <a:schemeClr val="lt1">
                  <a:lumMod val="100000"/>
                </a:schemeClr>
              </a:solidFill>
              <a:latin typeface="+mj-ea"/>
              <a:ea typeface="+mj-ea"/>
            </a:endParaRPr>
          </a:p>
        </p:txBody>
      </p:sp>
      <p:sp>
        <p:nvSpPr>
          <p:cNvPr id="1048832" name="@这不是阿燊"/>
          <p:cNvSpPr/>
          <p:nvPr>
            <p:custDataLst>
              <p:tags r:id="rId16"/>
            </p:custDataLst>
          </p:nvPr>
        </p:nvSpPr>
        <p:spPr>
          <a:xfrm>
            <a:off x="4644000" y="457644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34" name="序号"/>
          <p:cNvSpPr txBox="1"/>
          <p:nvPr>
            <p:custDataLst>
              <p:tags r:id="rId17"/>
            </p:custDataLst>
          </p:nvPr>
        </p:nvSpPr>
        <p:spPr>
          <a:xfrm>
            <a:off x="4965310" y="463042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1048836" name="项标题"/>
          <p:cNvSpPr txBox="1"/>
          <p:nvPr>
            <p:custDataLst>
              <p:tags r:id="rId18"/>
            </p:custDataLst>
          </p:nvPr>
        </p:nvSpPr>
        <p:spPr>
          <a:xfrm>
            <a:off x="5905745" y="463042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b="1" spc="300">
                <a:solidFill>
                  <a:schemeClr val="lt1">
                    <a:lumMod val="100000"/>
                  </a:schemeClr>
                </a:solidFill>
                <a:latin typeface="+mj-ea"/>
                <a:ea typeface="+mj-ea"/>
              </a:rPr>
              <a:t>疫苗接种的常见问题与解答</a:t>
            </a:r>
            <a:endParaRPr lang="zh-CN" altLang="en-US" sz="1900" b="1" spc="300">
              <a:solidFill>
                <a:schemeClr val="lt1">
                  <a:lumMod val="100000"/>
                </a:schemeClr>
              </a:solidFill>
              <a:latin typeface="+mj-ea"/>
              <a:ea typeface="+mj-ea"/>
            </a:endParaRPr>
          </a:p>
        </p:txBody>
      </p:sp>
      <p:sp>
        <p:nvSpPr>
          <p:cNvPr id="1048838" name="@这不是阿燊"/>
          <p:cNvSpPr/>
          <p:nvPr>
            <p:custDataLst>
              <p:tags r:id="rId19"/>
            </p:custDataLst>
          </p:nvPr>
        </p:nvSpPr>
        <p:spPr>
          <a:xfrm>
            <a:off x="4644000" y="55314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40" name="序号"/>
          <p:cNvSpPr txBox="1"/>
          <p:nvPr>
            <p:custDataLst>
              <p:tags r:id="rId20"/>
            </p:custDataLst>
          </p:nvPr>
        </p:nvSpPr>
        <p:spPr>
          <a:xfrm>
            <a:off x="4965310" y="55854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06</a:t>
            </a:r>
            <a:endParaRPr lang="en-US" sz="2400" b="1">
              <a:solidFill>
                <a:schemeClr val="lt1">
                  <a:lumMod val="100000"/>
                </a:schemeClr>
              </a:solidFill>
              <a:latin typeface="+mj-ea"/>
              <a:ea typeface="+mj-ea"/>
            </a:endParaRPr>
          </a:p>
        </p:txBody>
      </p:sp>
      <p:sp>
        <p:nvSpPr>
          <p:cNvPr id="1048842" name="项标题"/>
          <p:cNvSpPr txBox="1"/>
          <p:nvPr>
            <p:custDataLst>
              <p:tags r:id="rId21"/>
            </p:custDataLst>
          </p:nvPr>
        </p:nvSpPr>
        <p:spPr>
          <a:xfrm>
            <a:off x="5905745" y="5585460"/>
            <a:ext cx="4618990" cy="504190"/>
          </a:xfrm>
          <a:prstGeom prst="rect">
            <a:avLst/>
          </a:prstGeom>
          <a:noFill/>
        </p:spPr>
        <p:txBody>
          <a:bodyPr wrap="square" lIns="0" tIns="0" rIns="0" bIns="0" rtlCol="0" anchor="ctr" anchorCtr="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未来儿童免疫规划的发展趋势与展望</a:t>
            </a:r>
            <a:endParaRPr lang="zh-CN" altLang="en-US" sz="2400" b="1" spc="300">
              <a:solidFill>
                <a:schemeClr val="lt1">
                  <a:lumMod val="100000"/>
                </a:schemeClr>
              </a:solidFill>
              <a:latin typeface="+mj-ea"/>
              <a:ea typeface="+mj-ea"/>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儿童免疫规划概述</a:t>
            </a:r>
            <a:endParaRPr lang="zh-CN" altLang="en-US">
              <a:sym typeface="+mn-lt"/>
            </a:endParaRPr>
          </a:p>
        </p:txBody>
      </p:sp>
      <p:sp>
        <p:nvSpPr>
          <p:cNvPr id="104887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PART01</a:t>
            </a:r>
            <a:endParaRPr lang="zh-CN" altLang="en-US">
              <a:sym typeface="+mn-ea"/>
            </a:endParaRPr>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1"/>
          <p:cNvSpPr>
            <a:spLocks noGrp="1"/>
          </p:cNvSpPr>
          <p:nvPr>
            <p:ph type="title"/>
          </p:nvPr>
        </p:nvSpPr>
        <p:spPr/>
        <p:txBody>
          <a:bodyPr/>
          <a:lstStyle/>
          <a:p>
            <a:r>
              <a:rPr lang="zh-CN" altLang="en-US"/>
              <a:t>儿童免疫规划的定义</a:t>
            </a:r>
            <a:endParaRPr lang="zh-CN" altLang="en-US"/>
          </a:p>
        </p:txBody>
      </p:sp>
      <p:sp>
        <p:nvSpPr>
          <p:cNvPr id="1048914"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16"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18"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20"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22"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儿童免疫规划的目标是提高儿童免疫力，保护儿童健康，减少传染病的发生和传播</a:t>
            </a:r>
            <a:endParaRPr lang="zh-CN" altLang="en-US" sz="1400" spc="150">
              <a:solidFill>
                <a:schemeClr val="tx1"/>
              </a:solidFill>
              <a:effectLst/>
              <a:latin typeface="+mn-ea"/>
              <a:sym typeface="+mn-ea"/>
            </a:endParaRPr>
          </a:p>
        </p:txBody>
      </p:sp>
      <p:sp>
        <p:nvSpPr>
          <p:cNvPr id="1048924"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儿童免疫规划是指通过接种疫苗来预防儿童常见传染病的一种计划免疫措施</a:t>
            </a:r>
            <a:endParaRPr lang="zh-CN" altLang="en-US" sz="1400" spc="150">
              <a:solidFill>
                <a:schemeClr val="tx1"/>
              </a:solidFill>
              <a:effectLst/>
              <a:latin typeface="+mn-ea"/>
              <a:sym typeface="+mn-ea"/>
            </a:endParaRPr>
          </a:p>
        </p:txBody>
      </p:sp>
      <p:sp>
        <p:nvSpPr>
          <p:cNvPr id="1048926"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儿童免疫规划的疫苗种类包括卡介苗、乙肝疫苗、百白破疫苗、脊灰疫苗、麻疹疫苗等</a:t>
            </a:r>
            <a:endParaRPr lang="zh-CN" altLang="en-US" sz="1400" spc="150">
              <a:solidFill>
                <a:schemeClr val="tx1"/>
              </a:solidFill>
              <a:effectLst/>
              <a:latin typeface="+mn-ea"/>
              <a:sym typeface="+mn-ea"/>
            </a:endParaRPr>
          </a:p>
        </p:txBody>
      </p:sp>
      <p:sp>
        <p:nvSpPr>
          <p:cNvPr id="1048928"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儿童免疫规划的接种程序按照国家和地方规定的免疫程序进行接种</a:t>
            </a:r>
            <a:endParaRPr lang="zh-CN" altLang="en-US" sz="1400" spc="150">
              <a:solidFill>
                <a:schemeClr val="tx1"/>
              </a:solidFill>
              <a:effectLst/>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62" name="标题 1"/>
          <p:cNvSpPr>
            <a:spLocks noGrp="1"/>
          </p:cNvSpPr>
          <p:nvPr>
            <p:ph type="title"/>
          </p:nvPr>
        </p:nvSpPr>
        <p:spPr/>
        <p:txBody>
          <a:bodyPr/>
          <a:lstStyle/>
          <a:p>
            <a:r>
              <a:rPr lang="zh-CN" altLang="en-US"/>
              <a:t>儿童免疫规划的重要性</a:t>
            </a:r>
            <a:endParaRPr lang="zh-CN" altLang="en-US"/>
          </a:p>
        </p:txBody>
      </p:sp>
      <p:sp>
        <p:nvSpPr>
          <p:cNvPr id="104896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6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7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fontScale="95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预防传染病：儿童免疫规划能够预防和控制儿童常见传染病的发生和传播，保障儿童健康。</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898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fontScale="9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降低医疗负担：预防疾病的发生可以减少医疗资源的消耗，降低家庭和社会的医疗负担。</a:t>
            </a:r>
            <a:endParaRPr sz="2000" err="1">
              <a:solidFill>
                <a:schemeClr val="tx1">
                  <a:lumMod val="75000"/>
                  <a:lumOff val="25000"/>
                </a:schemeClr>
              </a:solidFill>
              <a:latin typeface="+mn-ea"/>
              <a:ea typeface="+mn-ea"/>
              <a:cs typeface="+mn-ea"/>
              <a:sym typeface="+mn-lt"/>
            </a:endParaRPr>
          </a:p>
        </p:txBody>
      </p:sp>
      <p:sp>
        <p:nvSpPr>
          <p:cNvPr id="104898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8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899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促进儿童成长：健康的儿童能够更好地成长和发展，提高人口素质和社会生产力。</a:t>
            </a:r>
            <a:endParaRPr err="1">
              <a:solidFill>
                <a:schemeClr val="tx1">
                  <a:lumMod val="75000"/>
                  <a:lumOff val="25000"/>
                </a:schemeClr>
              </a:solidFill>
              <a:latin typeface="+mn-ea"/>
              <a:ea typeface="+mn-ea"/>
              <a:cs typeface="+mn-ea"/>
              <a:sym typeface="+mn-lt"/>
            </a:endParaRPr>
          </a:p>
        </p:txBody>
      </p:sp>
      <p:sp>
        <p:nvSpPr>
          <p:cNvPr id="104900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保护易感人群：通过接种疫苗，提高儿童免疫力，保护易感人群，避免疾病侵害。</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36" name="标题 1"/>
          <p:cNvSpPr>
            <a:spLocks noGrp="1"/>
          </p:cNvSpPr>
          <p:nvPr>
            <p:ph type="title"/>
          </p:nvPr>
        </p:nvSpPr>
        <p:spPr/>
        <p:txBody>
          <a:bodyPr/>
          <a:lstStyle/>
          <a:p>
            <a:r>
              <a:rPr lang="zh-CN" altLang="en-US"/>
              <a:t>儿童免疫规划的历程</a:t>
            </a:r>
            <a:endParaRPr lang="zh-CN" altLang="en-US"/>
          </a:p>
        </p:txBody>
      </p:sp>
      <p:sp>
        <p:nvSpPr>
          <p:cNvPr id="104903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1950年代：开始实施儿童免疫规划</a:t>
            </a:r>
            <a:endParaRPr lang="zh-CN" altLang="en-US" sz="2000" spc="150">
              <a:solidFill>
                <a:schemeClr val="tx1">
                  <a:lumMod val="85000"/>
                  <a:lumOff val="15000"/>
                </a:schemeClr>
              </a:solidFill>
              <a:latin typeface="+mn-ea"/>
              <a:sym typeface="+mn-ea"/>
            </a:endParaRPr>
          </a:p>
        </p:txBody>
      </p:sp>
      <p:sp>
        <p:nvSpPr>
          <p:cNvPr id="104904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4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1970年代：扩大免疫规划范围，增加疫苗种类</a:t>
            </a:r>
            <a:endParaRPr lang="zh-CN" altLang="en-US" sz="2000" spc="150">
              <a:solidFill>
                <a:schemeClr val="tx1">
                  <a:lumMod val="85000"/>
                  <a:lumOff val="15000"/>
                </a:schemeClr>
              </a:solidFill>
              <a:latin typeface="+mn-ea"/>
              <a:sym typeface="+mn-ea"/>
            </a:endParaRPr>
          </a:p>
        </p:txBody>
      </p:sp>
      <p:sp>
        <p:nvSpPr>
          <p:cNvPr id="104905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1990年代：加强免疫规划管理，提高疫苗接种率</a:t>
            </a:r>
            <a:endParaRPr lang="zh-CN" altLang="en-US" sz="2000" spc="150">
              <a:solidFill>
                <a:schemeClr val="tx1">
                  <a:lumMod val="85000"/>
                  <a:lumOff val="15000"/>
                </a:schemeClr>
              </a:solidFill>
              <a:latin typeface="+mn-ea"/>
              <a:sym typeface="+mn-ea"/>
            </a:endParaRPr>
          </a:p>
        </p:txBody>
      </p:sp>
      <p:sp>
        <p:nvSpPr>
          <p:cNvPr id="104905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5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2000年代至今：不断完善免疫规划体系，加强疫苗可及性和安全性监测</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94"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国家免疫规划疫苗种类</a:t>
            </a:r>
            <a:endParaRPr lang="zh-CN" altLang="en-US">
              <a:sym typeface="+mn-lt"/>
            </a:endParaRPr>
          </a:p>
        </p:txBody>
      </p:sp>
      <p:sp>
        <p:nvSpPr>
          <p:cNvPr id="1049096"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PART02</a:t>
            </a:r>
            <a:endParaRPr lang="zh-CN" altLang="en-US">
              <a:sym typeface="+mn-ea"/>
            </a:endParaRPr>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30" name="标题 1"/>
          <p:cNvSpPr>
            <a:spLocks noGrp="1"/>
          </p:cNvSpPr>
          <p:nvPr>
            <p:ph type="title"/>
          </p:nvPr>
        </p:nvSpPr>
        <p:spPr/>
        <p:txBody>
          <a:bodyPr/>
          <a:lstStyle/>
          <a:p>
            <a:r>
              <a:rPr lang="zh-CN" altLang="en-US"/>
              <a:t>疫苗种类及简介</a:t>
            </a:r>
            <a:endParaRPr lang="zh-CN" altLang="en-US"/>
          </a:p>
        </p:txBody>
      </p:sp>
      <p:sp>
        <p:nvSpPr>
          <p:cNvPr id="1049132"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34"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6"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卡介苗：预防结核病</a:t>
            </a:r>
            <a:endParaRPr lang="zh-CN" altLang="en-US" sz="2000" spc="150">
              <a:solidFill>
                <a:schemeClr val="lt1">
                  <a:lumMod val="100000"/>
                </a:schemeClr>
              </a:solidFill>
              <a:latin typeface="Arial" pitchFamily="34" charset="0"/>
              <a:ea typeface="微软雅黑"/>
              <a:sym typeface="+mn-ea"/>
            </a:endParaRPr>
          </a:p>
        </p:txBody>
      </p:sp>
      <p:sp>
        <p:nvSpPr>
          <p:cNvPr id="1049138"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0"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2"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脊灰疫苗：预防脊髓灰质炎</a:t>
            </a:r>
            <a:endParaRPr lang="zh-CN" altLang="en-US" sz="2000" spc="150">
              <a:solidFill>
                <a:schemeClr val="tx1">
                  <a:lumMod val="75000"/>
                  <a:lumOff val="25000"/>
                </a:schemeClr>
              </a:solidFill>
              <a:latin typeface="Arial" pitchFamily="34" charset="0"/>
              <a:ea typeface="微软雅黑"/>
              <a:sym typeface="+mn-ea"/>
            </a:endParaRPr>
          </a:p>
        </p:txBody>
      </p:sp>
      <p:sp>
        <p:nvSpPr>
          <p:cNvPr id="1049144"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146"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白百破疫苗：预防百日咳、白喉和破伤风</a:t>
            </a:r>
            <a:endParaRPr lang="zh-CN" altLang="en-US" sz="2000" spc="150">
              <a:solidFill>
                <a:schemeClr val="lt1">
                  <a:lumMod val="100000"/>
                </a:schemeClr>
              </a:solidFill>
              <a:latin typeface="Arial" pitchFamily="34" charset="0"/>
              <a:ea typeface="微软雅黑"/>
              <a:sym typeface="+mn-ea"/>
            </a:endParaRPr>
          </a:p>
        </p:txBody>
      </p:sp>
      <p:sp>
        <p:nvSpPr>
          <p:cNvPr id="1049148"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0"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2"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4"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麻疹疫苗：预防麻疹</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88" name="标题 1"/>
          <p:cNvSpPr>
            <a:spLocks noGrp="1"/>
          </p:cNvSpPr>
          <p:nvPr>
            <p:ph type="title"/>
          </p:nvPr>
        </p:nvSpPr>
        <p:spPr/>
        <p:txBody>
          <a:bodyPr/>
          <a:lstStyle/>
          <a:p>
            <a:r>
              <a:rPr lang="zh-CN" altLang="en-US"/>
              <a:t>各类疫苗的接种时间及间隔</a:t>
            </a:r>
            <a:endParaRPr lang="zh-CN" altLang="en-US"/>
          </a:p>
        </p:txBody>
      </p:sp>
      <p:sp>
        <p:nvSpPr>
          <p:cNvPr id="1049190" name="任意多边形 3"/>
          <p:cNvSpPr/>
          <p:nvPr>
            <p:custDataLst>
              <p:tags r:id="rId2"/>
            </p:custDataLst>
          </p:nvPr>
        </p:nvSpPr>
        <p:spPr>
          <a:xfrm>
            <a:off x="838200" y="2411882"/>
            <a:ext cx="10515600" cy="1817244"/>
          </a:xfrm>
          <a:custGeom>
            <a:gdLst>
              <a:gd name="connsiteX0" fmla="*/ 16538 w 16538"/>
              <a:gd name="connsiteY0" fmla="*/ 0 h 2858"/>
              <a:gd name="connsiteX1" fmla="*/ 16500 w 16538"/>
              <a:gd name="connsiteY1" fmla="*/ 33 h 2858"/>
              <a:gd name="connsiteX2" fmla="*/ 8269 w 16538"/>
              <a:gd name="connsiteY2" fmla="*/ 2858 h 2858"/>
              <a:gd name="connsiteX3" fmla="*/ 39 w 16538"/>
              <a:gd name="connsiteY3" fmla="*/ 33 h 2858"/>
              <a:gd name="connsiteX4" fmla="*/ 0 w 16538"/>
              <a:gd name="connsiteY4" fmla="*/ 0 h 28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538" h="2858">
                <a:moveTo>
                  <a:pt x="16538" y="0"/>
                </a:moveTo>
                <a:lnTo>
                  <a:pt x="16500" y="33"/>
                </a:lnTo>
                <a:cubicBezTo>
                  <a:pt x="14393" y="1778"/>
                  <a:pt x="11483" y="2858"/>
                  <a:pt x="8269" y="2858"/>
                </a:cubicBezTo>
                <a:cubicBezTo>
                  <a:pt x="5055" y="2858"/>
                  <a:pt x="2145" y="1778"/>
                  <a:pt x="39" y="33"/>
                </a:cubicBezTo>
                <a:lnTo>
                  <a:pt x="0" y="0"/>
                </a:lnTo>
              </a:path>
            </a:pathLst>
          </a:custGeom>
          <a:ln w="123825">
            <a:gradFill>
              <a:gsLst>
                <a:gs pos="0">
                  <a:schemeClr val="accent1">
                    <a:lumMod val="5000"/>
                    <a:lumOff val="95000"/>
                    <a:alpha val="0"/>
                  </a:schemeClr>
                </a:gs>
                <a:gs pos="67000">
                  <a:schemeClr val="accent1"/>
                </a:gs>
              </a:gsLst>
              <a:lin ang="0" scaled="1"/>
            </a:gradFill>
            <a:headEnd type="triangle"/>
          </a:ln>
        </p:spPr>
        <p:style>
          <a:lnRef idx="1">
            <a:schemeClr val="accent1"/>
          </a:lnRef>
          <a:fillRef idx="0">
            <a:schemeClr val="accent1"/>
          </a:fillRef>
          <a:effectRef idx="0">
            <a:schemeClr val="accent1"/>
          </a:effectRef>
          <a:fontRef idx="minor">
            <a:schemeClr val="tx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lvl="0" algn="ctr">
              <a:buClrTx/>
              <a:buSzTx/>
              <a:buFontTx/>
            </a:pPr>
            <a:endParaRPr lang="zh-CN" altLang="en-US">
              <a:sym typeface="+mn-ea"/>
            </a:endParaRPr>
          </a:p>
        </p:txBody>
      </p:sp>
      <p:sp>
        <p:nvSpPr>
          <p:cNvPr id="1049192" name="圆角矩形 14"/>
          <p:cNvSpPr/>
          <p:nvPr>
            <p:custDataLst>
              <p:tags r:id="rId3"/>
            </p:custDataLst>
          </p:nvPr>
        </p:nvSpPr>
        <p:spPr>
          <a:xfrm>
            <a:off x="1952200" y="2566392"/>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8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600" b="1">
                <a:latin typeface="+mj-ea"/>
                <a:ea typeface="+mj-ea"/>
                <a:sym typeface="+mn-ea"/>
              </a:rPr>
              <a:t>添加标题</a:t>
            </a:r>
            <a:endParaRPr lang="zh-CN" altLang="en-US" sz="1600" b="1">
              <a:latin typeface="+mj-ea"/>
              <a:ea typeface="+mj-ea"/>
              <a:sym typeface="+mn-ea"/>
            </a:endParaRPr>
          </a:p>
        </p:txBody>
      </p:sp>
      <p:sp>
        <p:nvSpPr>
          <p:cNvPr id="1049194" name="椭圆 15"/>
          <p:cNvSpPr>
            <a:spLocks noChangeAspect="1"/>
          </p:cNvSpPr>
          <p:nvPr>
            <p:custDataLst>
              <p:tags r:id="rId4"/>
            </p:custDataLst>
          </p:nvPr>
        </p:nvSpPr>
        <p:spPr>
          <a:xfrm>
            <a:off x="2616022" y="3413337"/>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9196" name="圆角矩形 18"/>
          <p:cNvSpPr/>
          <p:nvPr>
            <p:custDataLst>
              <p:tags r:id="rId5"/>
            </p:custDataLst>
          </p:nvPr>
        </p:nvSpPr>
        <p:spPr>
          <a:xfrm>
            <a:off x="6632653" y="3158999"/>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198" name="椭圆 19"/>
          <p:cNvSpPr>
            <a:spLocks noChangeAspect="1"/>
          </p:cNvSpPr>
          <p:nvPr>
            <p:custDataLst>
              <p:tags r:id="rId6"/>
            </p:custDataLst>
          </p:nvPr>
        </p:nvSpPr>
        <p:spPr>
          <a:xfrm>
            <a:off x="7296475" y="4005945"/>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9200" name="椭圆 20"/>
          <p:cNvSpPr>
            <a:spLocks noChangeAspect="1"/>
          </p:cNvSpPr>
          <p:nvPr>
            <p:custDataLst>
              <p:tags r:id="rId7"/>
            </p:custDataLst>
          </p:nvPr>
        </p:nvSpPr>
        <p:spPr>
          <a:xfrm>
            <a:off x="3771352" y="3818370"/>
            <a:ext cx="209193" cy="209193"/>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9202" name="圆角矩形 21"/>
          <p:cNvSpPr/>
          <p:nvPr>
            <p:custDataLst>
              <p:tags r:id="rId8"/>
            </p:custDataLst>
          </p:nvPr>
        </p:nvSpPr>
        <p:spPr>
          <a:xfrm>
            <a:off x="3107530" y="4562945"/>
            <a:ext cx="1537473" cy="419022"/>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8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600" b="1">
                <a:latin typeface="+mj-ea"/>
                <a:ea typeface="+mj-ea"/>
                <a:sym typeface="+mn-ea"/>
              </a:rPr>
              <a:t>添加标题</a:t>
            </a:r>
            <a:endParaRPr lang="zh-CN" altLang="en-US" sz="1600" b="1">
              <a:latin typeface="+mj-ea"/>
              <a:ea typeface="+mj-ea"/>
              <a:sym typeface="+mn-ea"/>
            </a:endParaRPr>
          </a:p>
        </p:txBody>
      </p:sp>
      <p:sp>
        <p:nvSpPr>
          <p:cNvPr id="1049204" name="椭圆 22"/>
          <p:cNvSpPr>
            <a:spLocks noChangeAspect="1"/>
          </p:cNvSpPr>
          <p:nvPr>
            <p:custDataLst>
              <p:tags r:id="rId9"/>
            </p:custDataLst>
          </p:nvPr>
        </p:nvSpPr>
        <p:spPr>
          <a:xfrm>
            <a:off x="6129700" y="4105136"/>
            <a:ext cx="209193" cy="209193"/>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9206" name="圆角矩形 23"/>
          <p:cNvSpPr/>
          <p:nvPr>
            <p:custDataLst>
              <p:tags r:id="rId10"/>
            </p:custDataLst>
          </p:nvPr>
        </p:nvSpPr>
        <p:spPr>
          <a:xfrm>
            <a:off x="5465878" y="4849711"/>
            <a:ext cx="1537473" cy="419022"/>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208" name="圆角矩形 24"/>
          <p:cNvSpPr/>
          <p:nvPr>
            <p:custDataLst>
              <p:tags r:id="rId11"/>
            </p:custDataLst>
          </p:nvPr>
        </p:nvSpPr>
        <p:spPr>
          <a:xfrm>
            <a:off x="4279392" y="3197150"/>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210" name="椭圆 25"/>
          <p:cNvSpPr>
            <a:spLocks noChangeAspect="1"/>
          </p:cNvSpPr>
          <p:nvPr>
            <p:custDataLst>
              <p:tags r:id="rId12"/>
            </p:custDataLst>
          </p:nvPr>
        </p:nvSpPr>
        <p:spPr>
          <a:xfrm>
            <a:off x="4943214" y="4044095"/>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9212" name="椭圆 26"/>
          <p:cNvSpPr>
            <a:spLocks noChangeAspect="1"/>
          </p:cNvSpPr>
          <p:nvPr>
            <p:custDataLst>
              <p:tags r:id="rId13"/>
            </p:custDataLst>
          </p:nvPr>
        </p:nvSpPr>
        <p:spPr>
          <a:xfrm>
            <a:off x="8414926" y="3754786"/>
            <a:ext cx="209193" cy="209193"/>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9214" name="圆角矩形 27"/>
          <p:cNvSpPr/>
          <p:nvPr>
            <p:custDataLst>
              <p:tags r:id="rId14"/>
            </p:custDataLst>
          </p:nvPr>
        </p:nvSpPr>
        <p:spPr>
          <a:xfrm>
            <a:off x="7751104" y="4499360"/>
            <a:ext cx="1537473" cy="419022"/>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216" name="圆角矩形 28"/>
          <p:cNvSpPr/>
          <p:nvPr>
            <p:custDataLst>
              <p:tags r:id="rId15"/>
            </p:custDataLst>
          </p:nvPr>
        </p:nvSpPr>
        <p:spPr>
          <a:xfrm>
            <a:off x="8936954" y="2490091"/>
            <a:ext cx="1537473" cy="419022"/>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218" name="椭圆 29"/>
          <p:cNvSpPr>
            <a:spLocks noChangeAspect="1"/>
          </p:cNvSpPr>
          <p:nvPr>
            <p:custDataLst>
              <p:tags r:id="rId16"/>
            </p:custDataLst>
          </p:nvPr>
        </p:nvSpPr>
        <p:spPr>
          <a:xfrm>
            <a:off x="9600776" y="3337036"/>
            <a:ext cx="209193" cy="209193"/>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sym typeface="+mn-ea"/>
            </a:endParaRPr>
          </a:p>
        </p:txBody>
      </p:sp>
      <p:sp>
        <p:nvSpPr>
          <p:cNvPr id="1049220" name="正文"/>
          <p:cNvSpPr txBox="1"/>
          <p:nvPr>
            <p:custDataLst>
              <p:tags r:id="rId17"/>
            </p:custDataLst>
          </p:nvPr>
        </p:nvSpPr>
        <p:spPr>
          <a:xfrm>
            <a:off x="1638729" y="1547133"/>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卡介苗：出生时接种，接种间隔为1-2个月</a:t>
            </a:r>
            <a:endParaRPr lang="zh-CN" altLang="en-US" sz="1200" spc="150">
              <a:solidFill>
                <a:schemeClr val="tx1">
                  <a:lumMod val="65000"/>
                  <a:lumOff val="35000"/>
                </a:schemeClr>
              </a:solidFill>
              <a:latin typeface="+mn-ea"/>
              <a:sym typeface="+mn-ea"/>
            </a:endParaRPr>
          </a:p>
        </p:txBody>
      </p:sp>
      <p:sp>
        <p:nvSpPr>
          <p:cNvPr id="1049222" name="正文"/>
          <p:cNvSpPr txBox="1"/>
          <p:nvPr>
            <p:custDataLst>
              <p:tags r:id="rId18"/>
            </p:custDataLst>
          </p:nvPr>
        </p:nvSpPr>
        <p:spPr>
          <a:xfrm>
            <a:off x="3965920" y="2177891"/>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脊灰疫苗：2个月、3个月、4个月分别接种一剂</a:t>
            </a:r>
            <a:endParaRPr lang="zh-CN" altLang="en-US" sz="1200" spc="150">
              <a:solidFill>
                <a:schemeClr val="tx1">
                  <a:lumMod val="65000"/>
                  <a:lumOff val="35000"/>
                </a:schemeClr>
              </a:solidFill>
              <a:latin typeface="+mn-ea"/>
              <a:sym typeface="+mn-ea"/>
            </a:endParaRPr>
          </a:p>
        </p:txBody>
      </p:sp>
      <p:sp>
        <p:nvSpPr>
          <p:cNvPr id="1049224" name="正文"/>
          <p:cNvSpPr txBox="1"/>
          <p:nvPr>
            <p:custDataLst>
              <p:tags r:id="rId19"/>
            </p:custDataLst>
          </p:nvPr>
        </p:nvSpPr>
        <p:spPr>
          <a:xfrm>
            <a:off x="6319181" y="2111127"/>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A群流脑疫苗：6个月、9个月分别接种一剂</a:t>
            </a:r>
            <a:endParaRPr lang="zh-CN" altLang="en-US" sz="1200" spc="150">
              <a:solidFill>
                <a:schemeClr val="tx1">
                  <a:lumMod val="65000"/>
                  <a:lumOff val="35000"/>
                </a:schemeClr>
              </a:solidFill>
              <a:latin typeface="+mn-ea"/>
              <a:sym typeface="+mn-ea"/>
            </a:endParaRPr>
          </a:p>
        </p:txBody>
      </p:sp>
      <p:sp>
        <p:nvSpPr>
          <p:cNvPr id="1049226" name="正文"/>
          <p:cNvSpPr txBox="1"/>
          <p:nvPr>
            <p:custDataLst>
              <p:tags r:id="rId20"/>
            </p:custDataLst>
          </p:nvPr>
        </p:nvSpPr>
        <p:spPr>
          <a:xfrm>
            <a:off x="8623483" y="1460022"/>
            <a:ext cx="2163144" cy="89526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麻疹疫苗：8个月、7周岁分别接种一剂</a:t>
            </a:r>
            <a:endParaRPr lang="zh-CN" altLang="en-US" sz="1200" spc="150">
              <a:solidFill>
                <a:schemeClr val="tx1">
                  <a:lumMod val="65000"/>
                  <a:lumOff val="35000"/>
                </a:schemeClr>
              </a:solidFill>
              <a:latin typeface="+mn-ea"/>
              <a:sym typeface="+mn-ea"/>
            </a:endParaRPr>
          </a:p>
        </p:txBody>
      </p:sp>
      <p:sp>
        <p:nvSpPr>
          <p:cNvPr id="1049228" name="正文"/>
          <p:cNvSpPr txBox="1"/>
          <p:nvPr>
            <p:custDataLst>
              <p:tags r:id="rId21"/>
            </p:custDataLst>
          </p:nvPr>
        </p:nvSpPr>
        <p:spPr>
          <a:xfrm>
            <a:off x="2794058" y="5087516"/>
            <a:ext cx="2163144" cy="707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乙肝疫苗：出生时、1个月、6个月分别接种一剂</a:t>
            </a:r>
            <a:endParaRPr lang="zh-CN" altLang="en-US" sz="1200" spc="150">
              <a:solidFill>
                <a:schemeClr val="tx1">
                  <a:lumMod val="65000"/>
                  <a:lumOff val="35000"/>
                </a:schemeClr>
              </a:solidFill>
              <a:latin typeface="+mn-ea"/>
              <a:sym typeface="+mn-ea"/>
            </a:endParaRPr>
          </a:p>
        </p:txBody>
      </p:sp>
      <p:sp>
        <p:nvSpPr>
          <p:cNvPr id="1049230" name="正文"/>
          <p:cNvSpPr txBox="1"/>
          <p:nvPr>
            <p:custDataLst>
              <p:tags r:id="rId22"/>
            </p:custDataLst>
          </p:nvPr>
        </p:nvSpPr>
        <p:spPr>
          <a:xfrm>
            <a:off x="5152406" y="5374918"/>
            <a:ext cx="2163144" cy="707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白百破疫苗：3个月、4个月、5个月分别接种一剂</a:t>
            </a:r>
            <a:endParaRPr lang="zh-CN" altLang="en-US" sz="1200" spc="150">
              <a:solidFill>
                <a:schemeClr val="tx1">
                  <a:lumMod val="65000"/>
                  <a:lumOff val="35000"/>
                </a:schemeClr>
              </a:solidFill>
              <a:latin typeface="+mn-ea"/>
              <a:sym typeface="+mn-ea"/>
            </a:endParaRPr>
          </a:p>
        </p:txBody>
      </p:sp>
      <p:sp>
        <p:nvSpPr>
          <p:cNvPr id="1049232" name="正文"/>
          <p:cNvSpPr txBox="1"/>
          <p:nvPr>
            <p:custDataLst>
              <p:tags r:id="rId23"/>
            </p:custDataLst>
          </p:nvPr>
        </p:nvSpPr>
        <p:spPr>
          <a:xfrm>
            <a:off x="7437632" y="5032834"/>
            <a:ext cx="2163144" cy="7070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乙脑疫苗：8个月、2周岁分别接种一剂</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66" name="标题 1"/>
          <p:cNvSpPr>
            <a:spLocks noGrp="1"/>
          </p:cNvSpPr>
          <p:nvPr>
            <p:ph type="title"/>
          </p:nvPr>
        </p:nvSpPr>
        <p:spPr/>
        <p:txBody>
          <a:bodyPr/>
          <a:lstStyle/>
          <a:p>
            <a:r>
              <a:rPr lang="zh-CN" altLang="en-US"/>
              <a:t>疫苗接种的注意事项</a:t>
            </a:r>
            <a:endParaRPr lang="zh-CN" altLang="en-US"/>
          </a:p>
        </p:txBody>
      </p:sp>
      <p:sp>
        <p:nvSpPr>
          <p:cNvPr id="104926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7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接种前：确保儿童身体健康，无任何疾病症状</a:t>
            </a:r>
            <a:endParaRPr lang="zh-CN" altLang="en-US" sz="2000" spc="150">
              <a:solidFill>
                <a:schemeClr val="tx1">
                  <a:lumMod val="75000"/>
                  <a:lumOff val="25000"/>
                </a:schemeClr>
              </a:solidFill>
              <a:latin typeface="+mn-ea"/>
              <a:sym typeface="+mn-ea"/>
            </a:endParaRPr>
          </a:p>
        </p:txBody>
      </p:sp>
      <p:sp>
        <p:nvSpPr>
          <p:cNvPr id="104927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7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7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接种时：确保疫苗来源正规，接种过程严格遵守规定</a:t>
            </a:r>
            <a:endParaRPr lang="zh-CN" altLang="en-US" sz="2000" spc="150">
              <a:solidFill>
                <a:schemeClr val="tx1">
                  <a:lumMod val="75000"/>
                  <a:lumOff val="25000"/>
                </a:schemeClr>
              </a:solidFill>
              <a:latin typeface="+mn-ea"/>
              <a:sym typeface="+mn-ea"/>
            </a:endParaRPr>
          </a:p>
        </p:txBody>
      </p:sp>
      <p:sp>
        <p:nvSpPr>
          <p:cNvPr id="104927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8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8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接种后：留观30分钟，出现异常情况及时就医</a:t>
            </a:r>
            <a:endParaRPr lang="zh-CN" altLang="en-US" sz="2000" spc="150">
              <a:solidFill>
                <a:schemeClr val="tx1">
                  <a:lumMod val="75000"/>
                  <a:lumOff val="25000"/>
                </a:schemeClr>
              </a:solidFill>
              <a:latin typeface="+mn-ea"/>
              <a:sym typeface="+mn-ea"/>
            </a:endParaRPr>
          </a:p>
        </p:txBody>
      </p:sp>
      <p:sp>
        <p:nvSpPr>
          <p:cNvPr id="104928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28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28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注意事项：不同疫苗接种时间、次数和剂量均有规定，需严格按照说明书使用</a:t>
            </a:r>
            <a:endParaRPr lang="zh-CN" altLang="en-US" sz="2000" spc="150">
              <a:solidFill>
                <a:schemeClr val="tx1">
                  <a:lumMod val="75000"/>
                  <a:lumOff val="25000"/>
                </a:schemeClr>
              </a:solidFill>
              <a:latin typeface="+mn-ea"/>
              <a:sym typeface="+mn-ea"/>
            </a:endParaRPr>
          </a:p>
        </p:txBody>
      </p:sp>
      <p:sp>
        <p:nvSpPr>
          <p:cNvPr id="104929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24"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儿童免疫程序及说明</a:t>
            </a:r>
            <a:endParaRPr lang="zh-CN" altLang="en-US">
              <a:sym typeface="+mn-lt"/>
            </a:endParaRPr>
          </a:p>
        </p:txBody>
      </p:sp>
      <p:sp>
        <p:nvSpPr>
          <p:cNvPr id="1049326"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PART03</a:t>
            </a:r>
            <a:endParaRPr lang="zh-CN" altLang="en-US">
              <a:sym typeface="+mn-ea"/>
            </a:endParaRPr>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60" name="标题 1"/>
          <p:cNvSpPr>
            <a:spLocks noGrp="1"/>
          </p:cNvSpPr>
          <p:nvPr>
            <p:ph type="title"/>
          </p:nvPr>
        </p:nvSpPr>
        <p:spPr/>
        <p:txBody>
          <a:bodyPr/>
          <a:lstStyle/>
          <a:p>
            <a:r>
              <a:rPr lang="zh-CN" altLang="en-US"/>
              <a:t>儿童免疫程序表及解读</a:t>
            </a:r>
            <a:endParaRPr lang="zh-CN" altLang="en-US"/>
          </a:p>
        </p:txBody>
      </p:sp>
      <p:sp>
        <p:nvSpPr>
          <p:cNvPr id="1049362"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儿童免疫程序表：按照年龄段和疫苗种类进行分类，详细列出每一种疫苗的接种时间和接种剂次。</a:t>
            </a:r>
            <a:endParaRPr lang="zh-CN" altLang="en-US" sz="1200" spc="150">
              <a:solidFill>
                <a:schemeClr val="tx1">
                  <a:lumMod val="65000"/>
                  <a:lumOff val="35000"/>
                </a:schemeClr>
              </a:solidFill>
              <a:latin typeface="+mn-ea"/>
              <a:sym typeface="+mn-ea"/>
            </a:endParaRPr>
          </a:p>
        </p:txBody>
      </p:sp>
      <p:sp>
        <p:nvSpPr>
          <p:cNvPr id="1049364"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解读：对儿童免疫程序表进行详细解读，包括每种疫苗的作用、接种注意事项、常见不良反应等。</a:t>
            </a:r>
            <a:endParaRPr lang="zh-CN" altLang="en-US" sz="1200" spc="150">
              <a:solidFill>
                <a:schemeClr val="tx1">
                  <a:lumMod val="65000"/>
                  <a:lumOff val="35000"/>
                </a:schemeClr>
              </a:solidFill>
              <a:latin typeface="+mn-ea"/>
              <a:sym typeface="+mn-ea"/>
            </a:endParaRPr>
          </a:p>
        </p:txBody>
      </p:sp>
      <p:sp>
        <p:nvSpPr>
          <p:cNvPr id="1049366"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适用范围：明确儿童免疫程序表的适用范围，包括不同年龄段儿童的接种建议和特殊情况的处理。</a:t>
            </a:r>
            <a:endParaRPr lang="zh-CN" altLang="en-US" sz="1200" spc="150">
              <a:solidFill>
                <a:schemeClr val="tx1">
                  <a:lumMod val="65000"/>
                  <a:lumOff val="35000"/>
                </a:schemeClr>
              </a:solidFill>
              <a:latin typeface="+mn-ea"/>
              <a:sym typeface="+mn-ea"/>
            </a:endParaRPr>
          </a:p>
        </p:txBody>
      </p:sp>
      <p:sp>
        <p:nvSpPr>
          <p:cNvPr id="1049368"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更新情况：说明儿童免疫程序表的更新时间和更新内容，以便用户及时了解最新信息。</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02" name="标题 1"/>
          <p:cNvSpPr>
            <a:spLocks noGrp="1"/>
          </p:cNvSpPr>
          <p:nvPr>
            <p:ph type="title"/>
          </p:nvPr>
        </p:nvSpPr>
        <p:spPr/>
        <p:txBody>
          <a:bodyPr/>
          <a:lstStyle/>
          <a:p>
            <a:r>
              <a:rPr lang="zh-CN" altLang="en-US"/>
              <a:t>儿童免疫程序的调整与特殊情况处理</a:t>
            </a:r>
            <a:endParaRPr lang="zh-CN" altLang="en-US"/>
          </a:p>
        </p:txBody>
      </p:sp>
      <p:sp>
        <p:nvSpPr>
          <p:cNvPr id="104940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0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0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1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1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1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1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1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2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接种禁忌症：了解儿童的禁忌症，避免接种过程中出现不良反应，确保接种安全。</a:t>
            </a:r>
            <a:endParaRPr lang="zh-CN" altLang="en-US" sz="2400">
              <a:latin typeface="+mn-ea"/>
              <a:ea typeface="+mn-ea"/>
            </a:endParaRPr>
          </a:p>
        </p:txBody>
      </p:sp>
      <p:sp>
        <p:nvSpPr>
          <p:cNvPr id="104942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接种后的注意事项：儿童接种后需注意观察，出现异常情况及时就医，同时保持良好的生活习惯和饮食习惯。</a:t>
            </a:r>
            <a:endParaRPr lang="zh-CN" altLang="en-US" sz="2400">
              <a:latin typeface="+mn-ea"/>
              <a:ea typeface="+mn-ea"/>
            </a:endParaRPr>
          </a:p>
        </p:txBody>
      </p:sp>
      <p:sp>
        <p:nvSpPr>
          <p:cNvPr id="104942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调整免疫程序：根据儿童年龄、健康状况等因素，适时调整免疫程序，确保儿童得到及时有效的疫苗接种。</a:t>
            </a:r>
            <a:endParaRPr lang="zh-CN" altLang="en-US" sz="2400">
              <a:latin typeface="+mn-ea"/>
              <a:ea typeface="+mn-ea"/>
            </a:endParaRPr>
          </a:p>
        </p:txBody>
      </p:sp>
      <p:sp>
        <p:nvSpPr>
          <p:cNvPr id="104942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特殊情况处理：针对儿童患有慢性疾病、免疫缺陷等疾病的情况，制定特殊的接种计划，确保儿童健康得到保障。</a:t>
            </a:r>
            <a:endParaRPr lang="zh-CN" altLang="en-US" sz="2400">
              <a:latin typeface="+mn-ea"/>
              <a:ea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https://d.book118.com/348077126054006045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2"/>
  <p:tag name="KSO_WM_UNIT_INDEX" val="2"/>
  <p:tag name="KSO_WM_UNIT_LAYERLEVEL" val="1"/>
  <p:tag name="KSO_WM_UNIT_NOCLEAR" val="0"/>
  <p:tag name="KSO_WM_UNIT_PRESET_TEXT" val="YOUR LOGO"/>
  <p:tag name="KSO_WM_UNIT_SUBTYPE" val="g"/>
  <p:tag name="KSO_WM_UNIT_TYPE" val="f"/>
  <p:tag name="KSO_WM_UNIT_VALUE" val="96"/>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1"/>
  <p:tag name="KSO_WM_UNIT_INDEX" val="1"/>
  <p:tag name="KSO_WM_UNIT_LAYERLEVEL" val="1"/>
  <p:tag name="KSO_WM_UNIT_NOCLEAR" val="0"/>
  <p:tag name="KSO_WM_UNIT_PRESET_TEXT" val="汇报人：WPS"/>
  <p:tag name="KSO_WM_UNIT_SUBTYPE" val="b"/>
  <p:tag name="KSO_WM_UNIT_TYPE" val="f"/>
  <p:tag name="KSO_WM_UNIT_VALUE" val="19"/>
</p:tagLst>
</file>

<file path=ppt/tags/tag76.xml><?xml version="1.0" encoding="utf-8"?>
<p:tagLst xmlns:p="http://schemas.openxmlformats.org/presentationml/2006/main">
  <p:tag name="KSO_WM_BEAUTIFY_FLAG" val="#wm#"/>
  <p:tag name="KSO_WM_SLIDE_ID" val="custom20230983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1"/>
  <p:tag name="KSO_WM_UNIT_INDEX" val="1_1_1"/>
  <p:tag name="KSO_WM_UNIT_LAYERLEVEL" val="1_1_1"/>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2"/>
  <p:tag name="KSO_WM_UNIT_INDEX" val="1_1_2"/>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1"/>
  <p:tag name="KSO_WM_UNIT_INDEX" val="1_2_1"/>
  <p:tag name="KSO_WM_UNIT_LAYERLEVEL" val="1_1_1"/>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2"/>
  <p:tag name="KSO_WM_UNIT_INDEX" val="1_2_2"/>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1"/>
  <p:tag name="KSO_WM_UNIT_INDEX" val="1_3_1"/>
  <p:tag name="KSO_WM_UNIT_LAYERLEVEL" val="1_1_1"/>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2"/>
  <p:tag name="KSO_WM_UNIT_INDEX" val="1_3_2"/>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1"/>
  <p:tag name="KSO_WM_UNIT_INDEX" val="1_4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2"/>
  <p:tag name="KSO_WM_UNIT_INDEX" val="1_4_2"/>
  <p:tag name="KSO_WM_UNIT_LAYERLEVEL" val="1_1_1"/>
  <p:tag name="KSO_WM_UNIT_SUBTYPE" val="d"/>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1"/>
  <p:tag name="KSO_WM_UNIT_INDEX" val="1_5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2"/>
  <p:tag name="KSO_WM_UNIT_INDEX" val="1_5_2"/>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1"/>
  <p:tag name="KSO_WM_UNIT_INDEX" val="1_6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2"/>
  <p:tag name="KSO_WM_UNIT_INDEX" val="1_6_2"/>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7.xml><?xml version="1.0" encoding="utf-8"?>
<p:tagLst xmlns:p="http://schemas.openxmlformats.org/presentationml/2006/main">
  <p:tag name="KSO_WM_BEAUTIFY_FLAG" val="#wm#"/>
  <p:tag name="KSO_WM_DIAGRAM_GROUP_CODE" val="l1-1"/>
  <p:tag name="KSO_WM_SLIDE_DIAGTYPE" val="l"/>
  <p:tag name="KSO_WM_SLIDE_ID" val="custom2023098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1"/>
  <p:tag name="KSO_WM_UNIT_TYPE" val="e"/>
  <p:tag name="KSO_WM_UNIT_VALUE" val="13"/>
</p:tagLst>
</file>

<file path=ppt/tags/tag10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3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1.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2"/>
  <p:tag name="KSO_WM_UNIT_TYPE" val="e"/>
  <p:tag name="KSO_WM_UNIT_VALUE" val="13"/>
</p:tagLst>
</file>

<file path=ppt/tags/tag143.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2.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949999988079071,&quot;colorType&quot;:1,&quot;foreColorIndex&quot;:5,&quot;pos&quot;:0,&quot;transparency&quot;:1},{&quot;brightness&quot;:0,&quot;colorType&quot;:1,&quot;foreColorIndex&quot;:5,&quot;pos&quot;:0.6700000166893005,&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i*1_1"/>
  <p:tag name="KSO_WM_UNIT_INDEX" val="1_1"/>
  <p:tag name="KSO_WM_UNIT_LAYERLEVEL" val="1_1"/>
  <p:tag name="KSO_WM_UNIT_TYPE" val="m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1_1"/>
  <p:tag name="KSO_WM_UNIT_INDEX" val="1_1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1_1"/>
  <p:tag name="KSO_WM_UNIT_INDEX" val="1_1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5_1"/>
  <p:tag name="KSO_WM_UNIT_INDEX" val="1_5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5_1"/>
  <p:tag name="KSO_WM_UNIT_INDEX" val="1_5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2_1"/>
  <p:tag name="KSO_WM_UNIT_INDEX" val="1_2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2_1"/>
  <p:tag name="KSO_WM_UNIT_INDEX" val="1_2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 name="KSO_WM_UNIT_VALUE" val="6"/>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4_1"/>
  <p:tag name="KSO_WM_UNIT_INDEX" val="1_4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4_1"/>
  <p:tag name="KSO_WM_UNIT_INDEX" val="1_4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1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3_1"/>
  <p:tag name="KSO_WM_UNIT_INDEX" val="1_3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3_1"/>
  <p:tag name="KSO_WM_UNIT_INDEX" val="1_3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6_1"/>
  <p:tag name="KSO_WM_UNIT_INDEX" val="1_6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6_1"/>
  <p:tag name="KSO_WM_UNIT_INDEX" val="1_6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7_1"/>
  <p:tag name="KSO_WM_UNIT_INDEX" val="1_7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7_1"/>
  <p:tag name="KSO_WM_UNIT_INDEX" val="1_7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1_1"/>
  <p:tag name="KSO_WM_UNIT_INDEX" val="1_1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3_1"/>
  <p:tag name="KSO_WM_UNIT_INDEX" val="1_3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5_1"/>
  <p:tag name="KSO_WM_UNIT_INDEX" val="1_5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7_1"/>
  <p:tag name="KSO_WM_UNIT_INDEX" val="1_7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2_1"/>
  <p:tag name="KSO_WM_UNIT_INDEX" val="1_2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4_1"/>
  <p:tag name="KSO_WM_UNIT_INDEX" val="1_4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3999938964844,&quot;width&quot;:846.4872436523438}"/>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6_1"/>
  <p:tag name="KSO_WM_UNIT_INDEX" val="1_6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0.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91.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3"/>
  <p:tag name="KSO_WM_UNIT_TYPE" val="e"/>
  <p:tag name="KSO_WM_UNIT_VALUE" val="13"/>
</p:tagLst>
</file>

<file path=ppt/tags/tag192.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2">
      <a:dk1>
        <a:srgbClr val="000000"/>
      </a:dk1>
      <a:lt1>
        <a:srgbClr val="FFFFFF"/>
      </a:lt1>
      <a:dk2>
        <a:srgbClr val="61514D"/>
      </a:dk2>
      <a:lt2>
        <a:srgbClr val="E7E6E6"/>
      </a:lt2>
      <a:accent1>
        <a:srgbClr val="E03835"/>
      </a:accent1>
      <a:accent2>
        <a:srgbClr val="E65235"/>
      </a:accent2>
      <a:accent3>
        <a:srgbClr val="EC6C36"/>
      </a:accent3>
      <a:accent4>
        <a:srgbClr val="F38736"/>
      </a:accent4>
      <a:accent5>
        <a:srgbClr val="F9A137"/>
      </a:accent5>
      <a:accent6>
        <a:srgbClr val="FFB31F"/>
      </a:accent6>
      <a:hlink>
        <a:srgbClr val="0563C1"/>
      </a:hlink>
      <a:folHlink>
        <a:srgbClr val="954F72"/>
      </a:folHlink>
    </a:clrScheme>
    <a:fontScheme name="自定义 8">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3">
                <a:lumMod val="80000"/>
                <a:lumOff val="20000"/>
              </a:schemeClr>
            </a:gs>
            <a:gs pos="50000">
              <a:schemeClr val="accent2"/>
            </a:gs>
            <a:gs pos="100000">
              <a:schemeClr val="accent1"/>
            </a:gs>
          </a:gsLst>
          <a:lin ang="10800000" scaled="0"/>
        </a:gradFill>
        <a:ln w="28575">
          <a:noFill/>
        </a:ln>
      </a:spPr>
      <a:bodyPr anchor="ctr" anchorCtr="0" compatLnSpc="1" forceAA="0" fromWordArt="0" horzOverflow="overflow" numCol="1" rtlCol="0" spcCol="0" vert="horz" vertOverflow="overflow" wrap="square">
        <a:noAutofit/>
      </a:bodyPr>
      <a:lstStyle>
        <a:defPPr algn="ctr">
          <a:defRPr sz="16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rtlCol="0" wrap="square">
        <a:spAutoFit/>
      </a:bodyPr>
      <a:lstStyle>
        <a:defPPr>
          <a:defRPr altLang="en-US" b="1" lang="zh-CN">
            <a:gradFill>
              <a:gsLst>
                <a:gs pos="0">
                  <a:schemeClr val="accent2">
                    <a:lumMod val="70000"/>
                    <a:lumOff val="30000"/>
                  </a:schemeClr>
                </a:gs>
                <a:gs pos="35000">
                  <a:schemeClr val="accent2"/>
                </a:gs>
                <a:gs pos="100000">
                  <a:schemeClr val="accent1"/>
                </a:gs>
              </a:gsLst>
              <a:lin ang="3000000" scaled="0"/>
            </a:gra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宋体</vt:lpstr>
      <vt:lpstr>Wingdings</vt:lpstr>
      <vt:lpstr>Office Theme</vt:lpstr>
      <vt:lpstr>国家免疫规划疫苗儿童免疫程序及说明</vt:lpstr>
      <vt:lpstr>目录</vt:lpstr>
      <vt:lpstr>儿童免疫规划概述</vt:lpstr>
      <vt:lpstr>儿童免疫规划的定义</vt:lpstr>
      <vt:lpstr>儿童免疫规划的重要性</vt:lpstr>
      <vt:lpstr>儿童免疫规划的历程</vt:lpstr>
      <vt:lpstr>国家免疫规划疫苗种类</vt:lpstr>
      <vt:lpstr>疫苗种类及简介</vt:lpstr>
      <vt:lpstr>各类疫苗的接种时间及间隔</vt:lpstr>
      <vt:lpstr>疫苗接种的注意事项</vt:lpstr>
      <vt:lpstr>儿童免疫程序及说明</vt:lpstr>
      <vt:lpstr>儿童免疫程序表及解读</vt:lpstr>
      <vt:lpstr>儿童免疫程序的调整与特殊情况处理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2024-09-25T21:43:50.908</cp:lastPrinted>
  <dcterms:created xsi:type="dcterms:W3CDTF">2024-09-25T13:43:50Z</dcterms:created>
  <dcterms:modified xsi:type="dcterms:W3CDTF">2024-09-25T13:43:53Z</dcterms:modified>
</cp:coreProperties>
</file>