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F0A37-1BCF-4B6B-B576-AFF176CC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9D389-0B03-4F6F-8119-5025A0E2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3078B-18C0-4F5E-8596-54E6D596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0F02F-E236-4708-947D-2FD784DA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EA7254-A0EE-49B5-9FF7-1DCE2634C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E789F-A5DE-4614-8FCF-2F76BE70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6E161-0753-4FE1-B910-66E39F643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4D83A-F2D4-4681-A7BF-AC03AD727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EF9EB-5CD7-4C0E-A15B-D3EB1EE7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FB61-5D50-421D-996F-0F8E3093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7A5D5-1C65-4CF2-8ACA-0F40099A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003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大学护理个人简历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通过系统的学习和实践，掌握了护理学的基本理论、基本知识和基本技能。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通过深入的研究和实践，提高了护理实践和科研能力。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硕士研究生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本科护理学专业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掌握护理学的基本理论和实践，包括基础护理技能、病人评估和护理计划等。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掌握儿科常见疾病的护理知识和技能，包括新生儿护理、儿童常见疾病护理等。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掌握内科常见疾病的护理知识和技能，包括呼吸系统、心血管系统、消化系统等疾病的护理。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掌握外科手术前后病人的护理知识和技能，包括手术前后的评估、手术配合和术后护理等。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掌握妇产科常见疾病的护理知识和技能，包括妊娠期、分娩期和产后的护理等。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医院实习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在某大型综合性医院实习，掌握了临床护理的实际操作和经验，包括病人评估、护理计划和实施、病情观察和记录等。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社区实习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在某社区卫生服务中心实习，掌握了社区护理的基本知识和技能，包括预防保健、健康教育等。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熟练掌握基础护理操作，如测量生命体征、输液、注射等。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具备急救技能，如心肺复苏、止血包扎等。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熟悉常见疾病的护理要点，如高血压、糖尿病、肺炎等。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了解不同年龄段患者的护理需求，如新生儿、老年人等。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具备良好的沟通技巧，能够与患者及其家属进行有效沟通。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具备普通话证书，能够进行流利的口头交流。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善于倾听，能够关注患者需求并提供安慰和支持。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具备英语沟通能力，能够进行简单的医学英语交流。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具备团队协作精神，能够与医生、同事密切配合完成护理任务。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了解团队工作流程，能够协调团队资源，提高工作效率。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具备领导能力，能够在团队中发挥带头作用。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善于沟通协调，能够解决团队内部的矛盾和问题。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https://d.book118.com/348100030033006035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2024-09-13T23:20:00.669</cp:lastPrinted>
  <dcterms:created xsi:type="dcterms:W3CDTF">2024-09-13T15:20:00Z</dcterms:created>
  <dcterms:modified xsi:type="dcterms:W3CDTF">2024-09-13T15:20:02Z</dcterms:modified>
</cp:coreProperties>
</file>