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1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21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2FC50-0C78-41AB-BC09-B508D296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19743-43F2-4F82-BF58-0877FFCD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DCE5C-3BBE-4E77-A263-C2FEB4579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1BBAA-C16F-4B4A-A9D9-8629BC7F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EFF52-B1FF-45AF-AB09-9D7BFADE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694D55-BE0D-47E2-9861-ADE65A6FC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FD5A3-3276-43A8-AB0A-0EA471515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6F2E3-3FF6-4D33-9E6C-CF4344227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CFBD8-B49E-4EA5-B2CD-B2A637B61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18C09-8167-483F-8F3A-09020AB15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5A677-2895-49ED-8743-D957B94A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148" r:id="rId2"/>
    <p:sldLayoutId id="2147499149" r:id="rId3"/>
    <p:sldLayoutId id="2147499150" r:id="rId4"/>
    <p:sldLayoutId id="2147499151" r:id="rId5"/>
    <p:sldLayoutId id="2147499152" r:id="rId6"/>
    <p:sldLayoutId id="2147499153" r:id="rId7"/>
    <p:sldLayoutId id="2147499154" r:id="rId8"/>
    <p:sldLayoutId id="2147499155" r:id="rId9"/>
    <p:sldLayoutId id="2147499156" r:id="rId10"/>
    <p:sldLayoutId id="214749915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26" Type="http://schemas.openxmlformats.org/officeDocument/2006/relationships/tags" Target="../tags/tag207.xml" /><Relationship Id="rId27" Type="http://schemas.openxmlformats.org/officeDocument/2006/relationships/tags" Target="../tags/tag208.xml" /><Relationship Id="rId28" Type="http://schemas.openxmlformats.org/officeDocument/2006/relationships/tags" Target="../tags/tag209.xml" /><Relationship Id="rId29" Type="http://schemas.openxmlformats.org/officeDocument/2006/relationships/tags" Target="../tags/tag210.xml" /><Relationship Id="rId3" Type="http://schemas.openxmlformats.org/officeDocument/2006/relationships/tags" Target="../tags/tag184.xml" /><Relationship Id="rId30" Type="http://schemas.openxmlformats.org/officeDocument/2006/relationships/tags" Target="../tags/tag211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1035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新教师的入职培训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培训成果应用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培训效果评估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培训形式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掌握教育教学基本理论</a:t>
            </a:r>
            <a:endParaRPr lang="zh-CN" altLang="en-US"/>
          </a:p>
        </p:txBody>
      </p:sp>
      <p:sp>
        <p:nvSpPr>
          <p:cNvPr id="104904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掌握学科教学大纲和教材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掌握教育教学的基本原理和方法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掌握学生心理发展和教育规律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掌握现代教育技术和辅助教学工具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熟悉学校规章制度和教学管理规定</a:t>
            </a:r>
            <a:endParaRPr lang="zh-CN" altLang="en-US"/>
          </a:p>
        </p:txBody>
      </p:sp>
      <p:sp>
        <p:nvSpPr>
          <p:cNvPr id="10490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了解学校规章制度，遵守教师职业道德规范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熟悉教学管理规定，掌握教学计划、教学大纲和课程安排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掌握学生管理规定，了解学生日常行为规范和纪律要求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了解教职工管理规定，明确工作职责和考核标准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提高教学技能和班级管理能力</a:t>
            </a:r>
            <a:endParaRPr lang="zh-CN" altLang="en-US"/>
          </a:p>
        </p:txBody>
      </p:sp>
      <p:sp>
        <p:nvSpPr>
          <p:cNvPr id="10491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掌握学科教学知识和教学方法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了解学生心理和沟通技巧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学会班级管理技巧和策略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提升课堂教学组织和实施能力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https://d.book118.com/348101035004006041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新教师的入职培训</vt:lpstr>
      <vt:lpstr>目录</vt:lpstr>
      <vt:lpstr>培训目标</vt:lpstr>
      <vt:lpstr>掌握教育教学基本理论</vt:lpstr>
      <vt:lpstr>熟悉学校规章制度和教学管理规定</vt:lpstr>
      <vt:lpstr>提高教学技能和班级管理能力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2024-09-19T15:36:05.590</cp:lastPrinted>
  <dcterms:created xsi:type="dcterms:W3CDTF">2024-09-19T07:36:05Z</dcterms:created>
  <dcterms:modified xsi:type="dcterms:W3CDTF">2024-09-19T07:36:08Z</dcterms:modified>
</cp:coreProperties>
</file>