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0E0E3-459A-4FA9-B40E-F621FCD85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338B5-7FD2-4A6C-8324-F7176A174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5641A-8D0B-44BA-9C4B-0D2074F5D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7F249-A3AE-4B09-9AF9-C0417D051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98E2B7-98EF-4B9F-83A8-97538B34D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56A15-C9E5-400A-BAD6-873D21405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7D68D-8DBC-4155-BF7D-68B71AF63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D2275-D9D8-4FA0-A626-6FA4D779C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F42E6-B5CD-47A1-870B-DFD10A277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B3C70-02D1-4D9B-AACF-F42DF2C11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CC241-48E5-4DAF-968D-346E5F10B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1036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人才引进计划下的就业机会金融科技和区块链领域的崛起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人才引进计划下的就业机会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金融科技领域的崛起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区块链领域的崛起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人才引进计划下的金融科技和区块链领域就业策略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随着全球化进程的不断加速，人才流动日益频繁，各国对高素质人才的需求也日益增长。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金融科技和区块链作为新兴领域，正在全球范围内引领一场技术革命，对人才需求提出了新的挑战。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技术革新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83" r="173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金融科技和区块链领域的发展对于推动经济增长、优化产业结构具有重要意义，需要大量专业人才支撑。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引进国际顶尖人才和团队，有助于提升本国在国际金融科技和区块链领域的竞争力和影响力。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弥补人才缺口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通过实施人才引进计划，可以吸引和培养更多具备专业技能和创新能力的人才，满足金融科技和区块链领域的发展需求。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高素质人才的聚集将激发更多的创新思维和火花，推动金融科技和区块链技术的突破和应用。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601" r="1560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410" r="2041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人才引进计划的意义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金融科技和区块链领域已经成为全球范围内的热门行业，吸引了大量资本和人才的关注。各国政府和企业纷纷加大投入力度，推动相关技术的研发和应用。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随着技术的不断进步和应用场景的不断拓展，金融科技和区块链领域将继续保持高速发展态势。未来，该领域将更加注重跨界融合、创新应用以及安全可控等方面的发展。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金融科技和区块链领域的发展现状与趋势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人才引进计划下的就业机会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金融科技人才需求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随着金融科技的快速发展，对具备金融、技术、数据等复合背景的人才需求激增，如金融分析师、风险管理师、产品经理等。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区块链领域人才缺口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区块链技术的广泛应用导致该领域人才严重短缺，急需区块链开发工程师、区块链运营工程师、区块链安全工程师等专业技术人才。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岗位设置多元化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针对不同领域和层次的人才需求，企业和机构设置了多样化的岗位，包括技术研发、业务运营、市场营销、风险管理等。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人才需求与岗位设置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社会招聘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利用招聘网站、社交媒体等渠道发布招聘信息，吸引具有相关工作经验和技能的求职者应聘。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内部推荐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鼓励员工推荐优秀人才加入公司，通过设立内部推荐奖励机制，激发员工的参与积极性。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通过与高校合作，定向培养符合金融科技和区块链领域需求的人才，同时举办校园招聘会等活动，吸引优秀毕业生加入。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招聘策略与渠道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定期举办各类在职培训课程和讲座，提高员工的业务水平和综合素质，促进个人职业发展。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设立完善的晋升机制，鼓励员工通过自身努力和优秀表现获得晋升，实现个人职业成长和公司发展的双赢。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为新员工提供全面的入职培训，包括公司文化、业务知识、技能提升等方面，帮助员工快速融入团队和适应工作。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培训与发展机会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金融科技领域的崛起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金融科技的发展历程与现状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从早期的电子支付、网上银行，到近年来的智能投顾、区块链等技术的广泛应用，金融科技经历了不断迭代和创新的过程。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当前，金融科技已经成为全球金融业的重要发展趋势，推动着传统金融业的转型升级，同时也为就业市场带来了更多的机会和挑战。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50" r="1755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通过电子支付、移动支付等技术手段，实现快速、便捷的支付服务，改变了传统支付方式的局限性。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支付领域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网上银行、智能客服、反欺诈等技术应用，提高了银行业务的效率和用户体验。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智能投顾、量化交易等技术的应用，为投资者提供了更加个性化、精准的投资服务。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投资领域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通过大数据、人工智能等技术手段，实现精准定价、风险评估和个性化产品设计。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金融科技的主要应用领域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https://d.book118.com/348101036005006030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2024-09-06T04:24:52.588</cp:lastPrinted>
  <dcterms:created xsi:type="dcterms:W3CDTF">2024-09-05T20:24:52Z</dcterms:created>
  <dcterms:modified xsi:type="dcterms:W3CDTF">2024-09-05T20:24:54Z</dcterms:modified>
</cp:coreProperties>
</file>