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49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49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1D9DD-0E6B-4033-B7F4-1A50A2EE0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43B31-B589-4327-AE8F-AA9025497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A306F-558E-4B37-A6EF-81BF6966C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5111C-D44E-493A-809B-8453E1A63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947D54-5EC9-4070-8A40-9177F81C6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CF62B4-1FA1-45B4-93B5-F27EDB2E7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5B4318-0C4F-48CF-95D5-7383EF539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C10A3-CA6B-4F80-BDA1-6F5F6E992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42CEE-D6E8-4035-8C00-EFC01285C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3075E-DB0F-4C5A-B456-3A302B363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FD4E7-CCAB-4A05-98F4-D6C82D75D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484" r:id="rId2"/>
    <p:sldLayoutId id="2147489485" r:id="rId3"/>
    <p:sldLayoutId id="2147489486" r:id="rId4"/>
    <p:sldLayoutId id="2147489487" r:id="rId5"/>
    <p:sldLayoutId id="2147489488" r:id="rId6"/>
    <p:sldLayoutId id="2147489489" r:id="rId7"/>
    <p:sldLayoutId id="2147489490" r:id="rId8"/>
    <p:sldLayoutId id="2147489491" r:id="rId9"/>
    <p:sldLayoutId id="2147489492" r:id="rId10"/>
    <p:sldLayoutId id="214748949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010370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新入职员工培训大纲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5455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新员工入职培训的目的和意义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公司文化和价值观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岗位职责和工作技能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产品知识和业务流程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法律法规和安全知识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沟通和团队合作能力提升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741"/>
          </a:bodyPr>
          <a:lstStyle/>
          <a:p>
            <a:r>
              <a:rPr lang="zh-CN" altLang="en-US"/>
              <a:t>新员工入职培训的目的和意义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帮助新员工快速融入公司文化</a:t>
            </a:r>
            <a:endParaRPr lang="zh-CN" altLang="en-US"/>
          </a:p>
        </p:txBody>
      </p:sp>
      <p:sp>
        <p:nvSpPr>
          <p:cNvPr id="104890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帮助新员工了解公司价值观和行为准则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促进新员工对公司文化的认同感和归属感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提高新员工的工作积极性和工作满意度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帮助新员工快速适应公司的工作环境和团队氛围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提高新员工的工作技能和效率</a:t>
            </a:r>
            <a:endParaRPr lang="zh-CN" altLang="en-US"/>
          </a:p>
        </p:txBody>
      </p:sp>
      <p:sp>
        <p:nvSpPr>
          <p:cNvPr id="104895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了解企业文化，提高职业素养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掌握基本工作技能，提高工作效率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快速融入团队，提高团队协作能力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提高员工个人发展潜力，为公司培养优秀人才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增强新员工的归属感和忠诚度</a:t>
            </a:r>
            <a:endParaRPr lang="zh-CN" altLang="en-US"/>
          </a:p>
        </p:txBody>
      </p:sp>
      <p:sp>
        <p:nvSpPr>
          <p:cNvPr id="104902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培训可以帮助新员工更好地了解企业文化和价值观，从而更快地融入团队和公司。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通过培训，新员工可以更好地了解公司的规章制度和业务流程，从而更快地适应工作环境。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培训可以让新员工感受到公司的关怀和重视，增强其对公司的信任和忠诚度。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培训可以帮助新员工提高专业技能和综合素质，为其未来的职业发展打下坚实的基础。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https://d.book118.com/348101037004006041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MiSans</vt:lpstr>
      <vt:lpstr>Wingdings</vt:lpstr>
      <vt:lpstr>Calibri Light</vt:lpstr>
      <vt:lpstr>Office Theme</vt:lpstr>
      <vt:lpstr>新入职员工培训大纲</vt:lpstr>
      <vt:lpstr>目录</vt:lpstr>
      <vt:lpstr>新员工入职培训的目的和意义</vt:lpstr>
      <vt:lpstr>帮助新员工快速融入公司文化</vt:lpstr>
      <vt:lpstr>提高新员工的工作技能和效率</vt:lpstr>
      <vt:lpstr>增强新员工的归属感和忠诚度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2024-09-19T15:36:06.017</cp:lastPrinted>
  <dcterms:created xsi:type="dcterms:W3CDTF">2024-09-19T07:36:06Z</dcterms:created>
  <dcterms:modified xsi:type="dcterms:W3CDTF">2024-09-19T07:36:08Z</dcterms:modified>
</cp:coreProperties>
</file>