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6554FAC-8DB0-4E16-8122-64626256F0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6F36EB-581F-4BCD-B386-0DBE4A8965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DE8CB0F-EFFB-43F4-9323-7C0854BEE3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5377D49-9FC0-4466-8D3C-703F4E45593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B18F0A8-13F3-45F8-A313-51204B7E1A6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3C46BDA-9E54-4FE7-B3D7-C86E06D9242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2749C12-359E-45D8-B415-511C79E32A2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416BD5D-2C8D-451B-A67C-4CDD493F00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84C2251-6310-4D53-9653-4EF32E3955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D9D73EF-5AF9-48B7-84F7-4CB189D039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236882D-AA2D-479C-B8E4-587575B8FB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1.jpeg" /><Relationship Id="rId6"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3.jpeg" /><Relationship Id="rId4"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4.jpeg" /><Relationship Id="rId3" Type="http://schemas.openxmlformats.org/officeDocument/2006/relationships/image" Target="../media/image25.jpeg" /><Relationship Id="rId4"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48101064100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医疗机构手卫生规范操作示范培训手册材料须知方法解析挑战技巧实践检验验证调整</a:t>
            </a:r>
          </a:p>
        </p:txBody>
      </p:sp>
      <p:sp>
        <p:nvSpPr>
          <p:cNvPr id="3" name="AutoShape 3"/>
          <p:cNvSpPr/>
          <p:nvPr/>
        </p:nvSpPr>
        <p:spPr>
          <a:xfrm>
            <a:off x="878191" y="4363593"/>
            <a:ext cx="2414501"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汇报人：XX</a:t>
            </a:r>
            <a:endParaRPr lang="en-US" sz="1100"/>
          </a:p>
        </p:txBody>
      </p:sp>
      <p:sp>
        <p:nvSpPr>
          <p:cNvPr id="4" name="AutoShape 4"/>
          <p:cNvSpPr/>
          <p:nvPr/>
        </p:nvSpPr>
        <p:spPr>
          <a:xfrm>
            <a:off x="3539184" y="4354068"/>
            <a:ext cx="235091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2024-01-23</a:t>
            </a:r>
            <a:endParaRPr lang="en-US" sz="1100"/>
          </a:p>
        </p:txBody>
      </p:sp>
      <p:sp>
        <p:nvSpPr>
          <p:cNvPr id="5" name="AutoShape 5"/>
          <p:cNvSpPr/>
          <p:nvPr/>
        </p:nvSpPr>
        <p:spPr>
          <a:xfrm>
            <a:off x="836022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200">
                <a:solidFill>
                  <a:schemeClr val="lt1">
                    <a:alpha val="100000"/>
                  </a:schemeClr>
                </a:solidFill>
                <a:latin typeface="Microsoft Yahei"/>
                <a:ea typeface="Microsoft Yahei"/>
                <a:cs typeface="Microsoft Yahei"/>
              </a:rPr>
              <a:t>XX</a:t>
            </a:r>
            <a:endParaRPr lang="en-US" sz="1100"/>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手卫生规范操作示范</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培训材料准备与使用方法</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方法解析与挑战应对</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实践检验与验证调整</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引言</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提高医疗机构手卫生规范操作水平，降低医院感染发生率</a:t>
            </a:r>
          </a:p>
        </p:txBody>
      </p:sp>
      <p:pic>
        <p:nvPicPr>
          <p:cNvPr id="5" name="Picture 5"/>
          <p:cNvPicPr>
            <a:picLocks noChangeAspect="1"/>
          </p:cNvPicPr>
          <p:nvPr/>
        </p:nvPicPr>
        <p:blipFill>
          <a:blip r:embed="rId4"/>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促进医务人员手卫生行为的规范化、标准化</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增强医务人员手卫生意识和技能，提升医疗质量</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适用于所有医务人员，包括医生、护士、医技人员等</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可作为医疗机构手卫生规范操作的培训教材和参考指南</a:t>
            </a:r>
          </a:p>
        </p:txBody>
      </p:sp>
      <p:pic>
        <p:nvPicPr>
          <p:cNvPr id="7" name="Picture 7"/>
          <p:cNvPicPr>
            <a:picLocks noChangeAspect="1"/>
          </p:cNvPicPr>
          <p:nvPr/>
        </p:nvPicPr>
        <p:blipFill>
          <a:blip r:embed="rId2"/>
          <a:srcRect l="4522" r="4522"/>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4522" r="4522"/>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8771" b="8771"/>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适用于各类医疗机构，包括医院、诊所、社区卫生服务中心等</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手册使用范围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手卫生规范操作示范</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手卫生是为洗手、卫生手消毒和外科手消毒的总称。</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手卫生定义</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手卫生重要性</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手卫生设施</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手卫生是预防和控制医院感染，保障患者和医务人员安全最重要、最简单、最有效、最经济的措施。</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包括洗手池、水龙头、流动水、清洁剂、干手用品、手消毒剂等。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手卫生基本概念</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手卫生规范操作流程</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洗手</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打湿双手，涂抹肥皂或洗手液，按照六步洗手法搓洗双手，用流动水冲洗干净，用干净纸巾或干手器烘干双手。</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卫生手消毒</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取适量速干手消毒剂于掌心，按照六步洗手法揉搓双手，使消毒剂均匀涂抹双手每个部位，直至手部干燥。</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外科手消毒</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先按照洗手流程清洗双手，再取适量外科手消毒剂，认真揉搓双手每个部位，直至消毒剂干燥。</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8906" r="289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手卫生规范操作示范视频链接</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请注意，以上内容仅为示例，实际的手卫生规范操作示范培训手册材料须知方法解析挑战技巧实践检验验证调整应根据具体情况进行编写和调整。同时，提供的视频链接也仅为示例，实际视频链接应根据实际情况进行替换。</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示范操作视频链接</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培训材料准备与使用方法</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培训手册</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演示视频</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模拟教具</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培训考核表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培训材料清单</a:t>
              </a:r>
            </a:p>
          </p:txBody>
        </p:sp>
      </p:grpSp>
      <p:pic>
        <p:nvPicPr>
          <p:cNvPr id="28" name="Picture 28"/>
          <p:cNvPicPr>
            <a:picLocks noChangeAspect="1"/>
          </p:cNvPicPr>
          <p:nvPr/>
        </p:nvPicPr>
        <p:blipFill>
          <a:blip r:embed="rId2"/>
          <a:srcRect t="16245" b="16245"/>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包含手卫生规范操作的理论知识、实践指导、案例分析等内容。</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展示正确的手卫生规范操作流程，包括洗手、手消毒等步骤。</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用于模拟手部污染情况，以便进行实践操作练习。</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用于记录参训人员的培训表现和考核结果。</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培训手册</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演示视频</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模拟教具</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培训考核表</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材料使用说明</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在培训前发放给参训人员，供其预习和复习使用。</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在培训过程中使用，让参训人员亲身体验手部污染情况，并练习正确的洗手和手消毒方法。</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在培训过程中播放，配合讲解和示范，加深参训人员对手卫生规范操作的理解。</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在培训结束后使用，对参训人员的培训效果进行评估和反馈。</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2"/>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3"/>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3"/>
          <a:srcRect l="3174" r="3174"/>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TextBox 21"/>
          <p:cNvSpPr txBox="1"/>
          <p:nvPr/>
        </p:nvSpPr>
        <p:spPr>
          <a:xfrm>
            <a:off x="705451"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01</a:t>
            </a:r>
          </a:p>
        </p:txBody>
      </p:sp>
      <p:sp>
        <p:nvSpPr>
          <p:cNvPr id="22" name="TextBox 22"/>
          <p:cNvSpPr txBox="1"/>
          <p:nvPr/>
        </p:nvSpPr>
        <p:spPr>
          <a:xfrm>
            <a:off x="3571418" y="3467100"/>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02</a:t>
            </a:r>
          </a:p>
        </p:txBody>
      </p:sp>
      <p:sp>
        <p:nvSpPr>
          <p:cNvPr id="23" name="TextBox 23"/>
          <p:cNvSpPr txBox="1"/>
          <p:nvPr/>
        </p:nvSpPr>
        <p:spPr>
          <a:xfrm>
            <a:off x="9265251" y="3471017"/>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04</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注意事项</a:t>
              </a:r>
            </a:p>
          </p:txBody>
        </p:sp>
      </p:grpSp>
      <p:grpSp>
        <p:nvGrpSpPr>
          <p:cNvPr id="46" name="Group 46"/>
          <p:cNvGrpSpPr/>
          <p:nvPr/>
        </p:nvGrpSpPr>
        <p:grpSpPr>
          <a:xfrm>
            <a:off x="756455" y="4477571"/>
            <a:ext cx="2164942" cy="1552257"/>
            <a:chOff x="756455" y="4477571"/>
            <a:chExt cx="2164942" cy="1552257"/>
          </a:xfrm>
        </p:grpSpPr>
        <p:sp>
          <p:nvSpPr>
            <p:cNvPr id="47" name="TextBox 4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确保培训材料的完整性和准确性，及时更新和补充相关材料。</a:t>
              </a:r>
            </a:p>
          </p:txBody>
        </p:sp>
      </p:grpSp>
      <p:grpSp>
        <p:nvGrpSpPr>
          <p:cNvPr id="48" name="Group 48"/>
          <p:cNvGrpSpPr/>
          <p:nvPr/>
        </p:nvGrpSpPr>
        <p:grpSpPr>
          <a:xfrm>
            <a:off x="3628568" y="4477571"/>
            <a:ext cx="2164942" cy="1552257"/>
            <a:chOff x="3628568" y="4477571"/>
            <a:chExt cx="2164942" cy="1552257"/>
          </a:xfrm>
        </p:grpSpPr>
        <p:sp>
          <p:nvSpPr>
            <p:cNvPr id="49" name="TextBox 49"/>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在使用演示视频时，要确保视频清晰、流畅，并配以适当的讲解和示范。</a:t>
              </a:r>
            </a:p>
          </p:txBody>
        </p:sp>
      </p:grpSp>
      <p:grpSp>
        <p:nvGrpSpPr>
          <p:cNvPr id="50" name="Group 50"/>
          <p:cNvGrpSpPr/>
          <p:nvPr/>
        </p:nvGrpSpPr>
        <p:grpSpPr>
          <a:xfrm>
            <a:off x="6466794" y="4477571"/>
            <a:ext cx="2164942" cy="1552257"/>
            <a:chOff x="6466794" y="4477571"/>
            <a:chExt cx="2164942" cy="1552257"/>
          </a:xfrm>
        </p:grpSpPr>
        <p:sp>
          <p:nvSpPr>
            <p:cNvPr id="51" name="TextBox 51"/>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在使用模拟教具时，要确保其清洁、安全，并严格按照操作规范进行使用。</a:t>
              </a:r>
            </a:p>
          </p:txBody>
        </p:sp>
      </p:grpSp>
      <p:grpSp>
        <p:nvGrpSpPr>
          <p:cNvPr id="52" name="Group 52"/>
          <p:cNvGrpSpPr/>
          <p:nvPr/>
        </p:nvGrpSpPr>
        <p:grpSpPr>
          <a:xfrm>
            <a:off x="9318371" y="4477571"/>
            <a:ext cx="2164942" cy="1552257"/>
            <a:chOff x="9318371" y="4477571"/>
            <a:chExt cx="2164942" cy="1552257"/>
          </a:xfrm>
        </p:grpSpPr>
        <p:sp>
          <p:nvSpPr>
            <p:cNvPr id="53" name="TextBox 53"/>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在使用培训考核表时，要确保其客观、公正，并及时反馈考核结果给参训人员。</a:t>
              </a:r>
            </a:p>
          </p:txBody>
        </p:sp>
      </p:grpSp>
      <p:sp>
        <p:nvSpPr>
          <p:cNvPr id="54" name="TextBox 54"/>
          <p:cNvSpPr txBox="1"/>
          <p:nvPr/>
        </p:nvSpPr>
        <p:spPr>
          <a:xfrm>
            <a:off x="6416218"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https://d.book118.com/348101064100006032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2024-09-10T04:13:17.227</cp:lastPrinted>
  <dcterms:created xsi:type="dcterms:W3CDTF">2024-09-09T20:13:17Z</dcterms:created>
  <dcterms:modified xsi:type="dcterms:W3CDTF">2024-09-09T20:13:19Z</dcterms:modified>
</cp:coreProperties>
</file>