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xlsx" ContentType="application/vnd.openxmlformats-officedocument.spreadsheetml.sheet"/>
  <Default Extension="bin" ContentType="application/vnd.openxmlformats-officedocument.oleObject"/>
  <Default Extension="png" ContentType="image/png"/>
  <Default Extension="emf" ContentType="image/x-emf"/>
  <Default Extension="wmf" ContentType="image/x-wmf"/>
  <Override PartName="/docProps/app.xml" ContentType="application/vnd.openxmlformats-officedocument.extended-properties+xml"/>
  <Override PartName="/docProps/core.xml" ContentType="application/vnd.openxmlformats-package.core-properties+xml"/>
  <Override PartName="/ppt/charts/chart1.xml" ContentType="application/vnd.openxmlformats-officedocument.drawingml.chart+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4" r:id="rId29"/>
    <p:sldId id="337" r:id="rId30"/>
    <p:sldId id="340" r:id="rId31"/>
    <p:sldId id="343" r:id="rId32"/>
    <p:sldId id="346" r:id="rId33"/>
    <p:sldId id="349" r:id="rId34"/>
    <p:sldId id="352" r:id="rId35"/>
    <p:sldId id="355" r:id="rId36"/>
    <p:sldId id="357" r:id="rId37"/>
  </p:sldIdLst>
  <p:sldSz cx="12190413" cy="6858000"/>
  <p:notesSz cx="6858000" cy="9144000"/>
  <p:custDataLst>
    <p:tags r:id="rId3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C4B1156A-380E-4F78-BDF5-A606A8083BF9}" styleName="Medium Style 4 - Accent 4">
    <a:wholeTbl>
      <a:tcTxStyle>
        <a:fontRef idx="minor"/>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fill>
          <a:solidFill>
            <a:schemeClr val="accent4">
              <a:tint val="40000"/>
            </a:schemeClr>
          </a:solidFill>
        </a:fill>
      </a:tcStyle>
    </a:band1H>
    <a:band1V>
      <a:tcStyle>
        <a:fill>
          <a:solidFill>
            <a:schemeClr val="accent4">
              <a:tint val="40000"/>
            </a:schemeClr>
          </a:solidFill>
        </a:fill>
      </a:tcStyle>
    </a:band1V>
    <a:lastCol>
      <a:tcTxStyle b="on"/>
    </a:lastCol>
    <a:firstCol>
      <a:tcTxStyle b="on"/>
    </a:firstCol>
    <a:lastRow>
      <a:tcTxStyle b="on"/>
      <a:tcStyle>
        <a:tcBdr>
          <a:top>
            <a:ln w="25400" cmpd="sng">
              <a:solidFill>
                <a:schemeClr val="accent4"/>
              </a:solidFill>
            </a:ln>
          </a:top>
        </a:tcBdr>
        <a:fill>
          <a:solidFill>
            <a:schemeClr val="accent4">
              <a:tint val="20000"/>
            </a:schemeClr>
          </a:solidFill>
        </a:fill>
      </a:tcStyle>
    </a:lastRow>
    <a:firstRow>
      <a:tcTxStyle b="on"/>
      <a:tcStyle>
        <a:fill>
          <a:solidFill>
            <a:schemeClr val="accent4">
              <a:tint val="20000"/>
            </a:schemeClr>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B344D84-9AFB-497E-A393-DC336BA19D2E}" styleName="Medium Style 3 - Accent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fill>
          <a:solidFill>
            <a:schemeClr val="dk1">
              <a:tint val="20000"/>
            </a:schemeClr>
          </a:solidFill>
        </a:fill>
      </a:tcStyle>
    </a:band1H>
    <a:band1V>
      <a:tcStyle>
        <a:fill>
          <a:solidFill>
            <a:schemeClr val="dk1">
              <a:tint val="20000"/>
            </a:schemeClr>
          </a:solidFill>
        </a:fill>
      </a:tcStyle>
    </a:band1V>
    <a:lastCol>
      <a:tcTxStyle b="on">
        <a:fontRef idx="minor"/>
        <a:schemeClr val="lt1"/>
      </a:tcTxStyle>
      <a:tcStyle>
        <a:fill>
          <a:solidFill>
            <a:schemeClr val="accent3"/>
          </a:solidFill>
        </a:fill>
      </a:tcStyle>
    </a:lastCol>
    <a:firstCol>
      <a:tcTxStyle b="on">
        <a:fontRef idx="minor"/>
        <a:schemeClr val="lt1"/>
      </a:tcTxStyle>
      <a:tcStyle>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hemeClr val="dk1"/>
      </a:tcTxStyle>
    </a:seCell>
    <a:swCell>
      <a:tcTxStyle b="on">
        <a:fontRef idx="minor"/>
        <a:schemeClr val="dk1"/>
      </a:tcTxStyle>
    </a:swCell>
    <a:firstRow>
      <a:tcTxStyle b="on">
        <a:fontRef idx="minor"/>
        <a:schemeClr val="lt1"/>
      </a:tcTxStyle>
      <a:tcStyle>
        <a:tcBdr>
          <a:bottom>
            <a:ln w="25400" cmpd="sng">
              <a:solidFill>
                <a:schemeClr val="dk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notesMaster" Target="notesMasters/notesMaster1.xml" /><Relationship Id="rId30" Type="http://schemas.openxmlformats.org/officeDocument/2006/relationships/slide" Target="slides/slide27.xml" /><Relationship Id="rId31" Type="http://schemas.openxmlformats.org/officeDocument/2006/relationships/slide" Target="slides/slide28.xml" /><Relationship Id="rId32" Type="http://schemas.openxmlformats.org/officeDocument/2006/relationships/slide" Target="slides/slide29.xml" /><Relationship Id="rId33" Type="http://schemas.openxmlformats.org/officeDocument/2006/relationships/slide" Target="slides/slide30.xml" /><Relationship Id="rId34" Type="http://schemas.openxmlformats.org/officeDocument/2006/relationships/slide" Target="slides/slide31.xml" /><Relationship Id="rId35" Type="http://schemas.openxmlformats.org/officeDocument/2006/relationships/slide" Target="slides/slide32.xml" /><Relationship Id="rId36" Type="http://schemas.openxmlformats.org/officeDocument/2006/relationships/slide" Target="slides/slide33.xml" /><Relationship Id="rId37" Type="http://schemas.openxmlformats.org/officeDocument/2006/relationships/slide" Target="slides/slide34.xml" /><Relationship Id="rId38" Type="http://schemas.openxmlformats.org/officeDocument/2006/relationships/tags" Target="tags/tag12.xml" /><Relationship Id="rId39" Type="http://schemas.openxmlformats.org/officeDocument/2006/relationships/presProps" Target="presProps.xml" /><Relationship Id="rId4" Type="http://schemas.openxmlformats.org/officeDocument/2006/relationships/slide" Target="slides/slide1.xml" /><Relationship Id="rId40" Type="http://schemas.openxmlformats.org/officeDocument/2006/relationships/viewProps" Target="viewProps.xml" /><Relationship Id="rId41" Type="http://schemas.openxmlformats.org/officeDocument/2006/relationships/theme" Target="theme/theme1.xml" /><Relationship Id="rId42" Type="http://schemas.openxmlformats.org/officeDocument/2006/relationships/tableStyles" Target="tableStyles.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charts/_rels/chart1.xml.rels>&#65279;<?xml version="1.0" encoding="utf-8" standalone="yes"?><Relationships xmlns="http://schemas.openxmlformats.org/package/2006/relationships"><Relationship Id="rId1" Type="http://schemas.openxmlformats.org/officeDocument/2006/relationships/package" Target="../embeddings/Microsoft_Excel_Worksheet11.xlsx" /></Relationships>
</file>

<file path=ppt/charts/chart1.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pieChart>
        <c:varyColors val="1"/>
        <c:ser>
          <c:idx val="0"/>
          <c:order val="0"/>
          <c:tx>
            <c:strRef>
              <c:f>Sheet1!$B$1</c:f>
              <c:strCache>
                <c:ptCount val="1"/>
                <c:pt idx="0">
                  <c:v>能力分布</c:v>
                </c:pt>
              </c:strCache>
            </c:strRef>
          </c:tx>
          <c:spPr>
            <a:ln>
              <a:solidFill>
                <a:schemeClr val="bg1"/>
              </a:solidFill>
            </a:ln>
          </c:spPr>
          <c:dPt>
            <c:idx val="0"/>
            <c:invertIfNegative val="1"/>
            <c:spPr>
              <a:solidFill>
                <a:srgbClr val="92D050"/>
              </a:solidFill>
              <a:ln>
                <a:solidFill>
                  <a:schemeClr val="bg1"/>
                </a:solidFill>
              </a:ln>
            </c:spPr>
            <c:extLst>
              <c:ext xmlns:c16="http://schemas.microsoft.com/office/drawing/2014/chart" uri="{C3380CC4-5D6E-409C-BE32-E72D297353CC}">
                <c16:uniqueId val="{00000001-4BF7-4FBE-9C6E-19466671D1C6}"/>
              </c:ext>
            </c:extLst>
          </c:dPt>
          <c:dPt>
            <c:idx val="2"/>
            <c:invertIfNegative val="1"/>
            <c:spPr>
              <a:solidFill>
                <a:srgbClr val="FFFF00"/>
              </a:solidFill>
              <a:ln>
                <a:solidFill>
                  <a:schemeClr val="bg1"/>
                </a:solidFill>
              </a:ln>
            </c:spPr>
            <c:extLst>
              <c:ext xmlns:c16="http://schemas.microsoft.com/office/drawing/2014/chart" uri="{C3380CC4-5D6E-409C-BE32-E72D297353CC}">
                <c16:uniqueId val="{00000003-4BF7-4FBE-9C6E-19466671D1C6}"/>
              </c:ext>
            </c:extLst>
          </c:dPt>
          <c:dPt>
            <c:idx val="3"/>
            <c:invertIfNegative val="1"/>
            <c:spPr>
              <a:solidFill>
                <a:schemeClr val="accent1"/>
              </a:solidFill>
              <a:ln>
                <a:solidFill>
                  <a:schemeClr val="bg1"/>
                </a:solidFill>
              </a:ln>
            </c:spPr>
            <c:extLst>
              <c:ext xmlns:c16="http://schemas.microsoft.com/office/drawing/2014/chart" uri="{C3380CC4-5D6E-409C-BE32-E72D297353CC}">
                <c16:uniqueId val="{00000005-4BF7-4FBE-9C6E-19466671D1C6}"/>
              </c:ext>
            </c:extLst>
          </c:dPt>
          <c:dLbls>
            <c:dLbl>
              <c:idx val="0"/>
              <c:layout>
                <c:manualLayout>
                  <c:x val="-0.21338868141174316"/>
                  <c:y val="0.12331563979387283"/>
                </c:manualLayout>
              </c:layout>
              <c:tx>
                <c:rich>
                  <a:bodyPr/>
                  <a:lstStyle/>
                  <a:p>
                    <a:pPr>
                      <a:defRPr/>
                    </a:pPr>
                    <a:fld id="{CD176A8A-FF6A-4943-98F2-4AC808AE52DC}" type="CATEGORYNAME">
                      <a:rPr lang="zh-CN" altLang="en-US">
                        <a:latin typeface="宋体" panose="02010600030101010101" pitchFamily="2" charset="-122"/>
                      </a:rPr>
                      <a:t>[类别名称]</a:t>
                    </a:fld>
                    <a:r>
                      <a:rPr lang="zh-CN" altLang="en-US" baseline="0">
                        <a:latin typeface="宋体" panose="02010600030101010101" pitchFamily="2" charset="-122"/>
                      </a:rPr>
                      <a:t>
</a:t>
                    </a:r>
                    <a:fld id="{10363525-A2EC-41AF-84A8-049839D34A22}" type="PERCENTAGE">
                      <a:rPr lang="en-US" altLang="zh-CN" baseline="0">
                        <a:latin typeface="宋体" panose="02010600030101010101" pitchFamily="2" charset="-122"/>
                      </a:rPr>
                      <a:t>[百分比]</a:t>
                    </a:fld>
                    <a:endParaRPr lang="zh-CN" altLang="en-US" baseline="0">
                      <a:latin typeface="宋体" panose="02010600030101010101" pitchFamily="2" charset="-122"/>
                    </a:endParaRPr>
                  </a:p>
                </c:rich>
              </c:tx>
              <c:numFmt formatCode="" sourceLinked="1"/>
              <c:showLegendKey val="0"/>
              <c:showVal val="0"/>
              <c:showCatName val="1"/>
              <c:showSerName val="0"/>
              <c:showPercent val="1"/>
              <c:showBubbleSize val="0"/>
              <c:extLst>
                <c:ext xmlns:c15="http://schemas.microsoft.com/office/drawing/2012/chart" uri="{CE6537A1-D6FC-4f65-9D91-7224C49458BB}"/>
                <c:ext xmlns:c16="http://schemas.microsoft.com/office/drawing/2014/chart" uri="{C3380CC4-5D6E-409C-BE32-E72D297353CC}">
                  <c16:uniqueId val="{00000001-4BF7-4FBE-9C6E-19466671D1C6}"/>
                </c:ext>
              </c:extLst>
            </c:dLbl>
            <c:dLbl>
              <c:idx val="1"/>
              <c:layout>
                <c:manualLayout>
                  <c:x val="-0.064951077103614807"/>
                  <c:y val="-0.18391259014606476"/>
                </c:manualLayout>
              </c:layout>
              <c:tx>
                <c:rich>
                  <a:bodyPr/>
                  <a:lstStyle/>
                  <a:p>
                    <a:pPr>
                      <a:defRPr/>
                    </a:pPr>
                    <a:fld id="{A7608903-D196-40F5-AA69-4BE42CB73DDE}" type="CATEGORYNAME">
                      <a:rPr lang="zh-CN" altLang="en-US">
                        <a:latin typeface="宋体" panose="02010600030101010101" pitchFamily="2" charset="-122"/>
                      </a:rPr>
                      <a:t>[类别名称]</a:t>
                    </a:fld>
                    <a:r>
                      <a:rPr lang="zh-CN" altLang="en-US" baseline="0">
                        <a:latin typeface="宋体" panose="02010600030101010101" pitchFamily="2" charset="-122"/>
                      </a:rPr>
                      <a:t>
</a:t>
                    </a:r>
                    <a:fld id="{0BDA6B2C-8C45-4CA5-A049-524914605441}" type="PERCENTAGE">
                      <a:rPr lang="en-US" altLang="zh-CN" baseline="0">
                        <a:latin typeface="宋体" panose="02010600030101010101" pitchFamily="2" charset="-122"/>
                      </a:rPr>
                      <a:t>[百分比]</a:t>
                    </a:fld>
                    <a:endParaRPr lang="zh-CN" altLang="en-US" baseline="0">
                      <a:latin typeface="宋体" panose="02010600030101010101" pitchFamily="2" charset="-122"/>
                    </a:endParaRPr>
                  </a:p>
                </c:rich>
              </c:tx>
              <c:numFmt formatCode="" sourceLinked="1"/>
              <c:showLegendKey val="0"/>
              <c:showVal val="0"/>
              <c:showCatName val="1"/>
              <c:showSerName val="0"/>
              <c:showPercent val="1"/>
              <c:showBubbleSize val="0"/>
              <c:extLst>
                <c:ext xmlns:c15="http://schemas.microsoft.com/office/drawing/2012/chart" uri="{CE6537A1-D6FC-4f65-9D91-7224C49458BB}"/>
                <c:ext xmlns:c16="http://schemas.microsoft.com/office/drawing/2014/chart" uri="{C3380CC4-5D6E-409C-BE32-E72D297353CC}">
                  <c16:uniqueId val="{00000006-4BF7-4FBE-9C6E-19466671D1C6}"/>
                </c:ext>
              </c:extLst>
            </c:dLbl>
            <c:dLbl>
              <c:idx val="2"/>
              <c:layout>
                <c:manualLayout>
                  <c:x val="0.18625891208648682"/>
                  <c:y val="-0.10247144103050232"/>
                </c:manualLayout>
              </c:layout>
              <c:tx>
                <c:rich>
                  <a:bodyPr/>
                  <a:lstStyle/>
                  <a:p>
                    <a:pPr>
                      <a:defRPr/>
                    </a:pPr>
                    <a:fld id="{07FB1294-D270-4ABC-ADD1-022AFF72D59C}" type="CATEGORYNAME">
                      <a:rPr lang="zh-CN" altLang="en-US">
                        <a:latin typeface="宋体" panose="02010600030101010101" pitchFamily="2" charset="-122"/>
                      </a:rPr>
                      <a:t>[类别名称]</a:t>
                    </a:fld>
                    <a:r>
                      <a:rPr lang="zh-CN" altLang="en-US" baseline="0">
                        <a:latin typeface="宋体" panose="02010600030101010101" pitchFamily="2" charset="-122"/>
                      </a:rPr>
                      <a:t>
</a:t>
                    </a:r>
                    <a:fld id="{6359252A-F272-440F-ABA7-F5BDE5B8C7BD}" type="PERCENTAGE">
                      <a:rPr lang="en-US" altLang="zh-CN" baseline="0">
                        <a:latin typeface="宋体" panose="02010600030101010101" pitchFamily="2" charset="-122"/>
                      </a:rPr>
                      <a:t>[百分比]</a:t>
                    </a:fld>
                    <a:endParaRPr lang="zh-CN" altLang="en-US" baseline="0">
                      <a:latin typeface="宋体" panose="02010600030101010101" pitchFamily="2" charset="-122"/>
                    </a:endParaRPr>
                  </a:p>
                </c:rich>
              </c:tx>
              <c:numFmt formatCode="" sourceLinked="1"/>
              <c:showLegendKey val="0"/>
              <c:showVal val="0"/>
              <c:showCatName val="1"/>
              <c:showSerName val="0"/>
              <c:showPercent val="1"/>
              <c:showBubbleSize val="0"/>
              <c:extLst>
                <c:ext xmlns:c15="http://schemas.microsoft.com/office/drawing/2012/chart" uri="{CE6537A1-D6FC-4f65-9D91-7224C49458BB}"/>
                <c:ext xmlns:c16="http://schemas.microsoft.com/office/drawing/2014/chart" uri="{C3380CC4-5D6E-409C-BE32-E72D297353CC}">
                  <c16:uniqueId val="{00000003-4BF7-4FBE-9C6E-19466671D1C6}"/>
                </c:ext>
              </c:extLst>
            </c:dLbl>
            <c:dLbl>
              <c:idx val="3"/>
              <c:layout>
                <c:manualLayout>
                  <c:x val="0.16851997375488281"/>
                  <c:y val="0.12210118770599365"/>
                </c:manualLayout>
              </c:layout>
              <c:tx>
                <c:rich>
                  <a:bodyPr/>
                  <a:lstStyle/>
                  <a:p>
                    <a:pPr>
                      <a:defRPr/>
                    </a:pPr>
                    <a:fld id="{23B5ACEB-BEF5-4A0A-A412-3D0DA1EA31CC}" type="CATEGORYNAME">
                      <a:rPr lang="zh-CN" altLang="en-US">
                        <a:latin typeface="宋体" panose="02010600030101010101" pitchFamily="2" charset="-122"/>
                      </a:rPr>
                      <a:t>[类别名称]</a:t>
                    </a:fld>
                    <a:r>
                      <a:rPr lang="zh-CN" altLang="en-US" baseline="0">
                        <a:latin typeface="宋体" panose="02010600030101010101" pitchFamily="2" charset="-122"/>
                      </a:rPr>
                      <a:t>
</a:t>
                    </a:r>
                    <a:r>
                      <a:rPr lang="en-US" altLang="zh-CN" baseline="0">
                        <a:latin typeface="宋体" panose="02010600030101010101" pitchFamily="2" charset="-122"/>
                      </a:rPr>
                      <a:t>10%</a:t>
                    </a:r>
                  </a:p>
                </c:rich>
              </c:tx>
              <c:numFmt formatCode="" sourceLinked="1"/>
              <c:showLegendKey val="0"/>
              <c:showVal val="0"/>
              <c:showCatName val="1"/>
              <c:showSerName val="0"/>
              <c:showPercent val="1"/>
              <c:showBubbleSize val="0"/>
              <c:extLst>
                <c:ext xmlns:c15="http://schemas.microsoft.com/office/drawing/2012/chart" uri="{CE6537A1-D6FC-4f65-9D91-7224C49458BB}"/>
                <c:ext xmlns:c16="http://schemas.microsoft.com/office/drawing/2014/chart" uri="{C3380CC4-5D6E-409C-BE32-E72D297353CC}">
                  <c16:uniqueId val="{00000005-4BF7-4FBE-9C6E-19466671D1C6}"/>
                </c:ext>
              </c:extLst>
            </c:dLbl>
            <c:dLbl>
              <c:idx val="4"/>
              <c:layout>
                <c:manualLayout>
                  <c:x val="0.11113579571247101"/>
                  <c:y val="0.15423539280891419"/>
                </c:manualLayout>
              </c:layout>
              <c:tx>
                <c:rich>
                  <a:bodyPr/>
                  <a:lstStyle/>
                  <a:p>
                    <a:pPr>
                      <a:defRPr/>
                    </a:pPr>
                    <a:fld id="{415C6ACA-D2B9-4758-96D7-A1B167622CA7}" type="CATEGORYNAME">
                      <a:rPr lang="zh-CN" altLang="en-US">
                        <a:latin typeface="宋体" panose="02010600030101010101" pitchFamily="2" charset="-122"/>
                      </a:rPr>
                      <a:t>[类别名称]</a:t>
                    </a:fld>
                    <a:r>
                      <a:rPr lang="zh-CN" altLang="en-US" baseline="0">
                        <a:latin typeface="宋体" panose="02010600030101010101" pitchFamily="2" charset="-122"/>
                      </a:rPr>
                      <a:t>
</a:t>
                    </a:r>
                    <a:r>
                      <a:rPr lang="en-US" altLang="zh-CN" baseline="0">
                        <a:latin typeface="宋体" panose="02010600030101010101" pitchFamily="2" charset="-122"/>
                      </a:rPr>
                      <a:t>15%</a:t>
                    </a:r>
                  </a:p>
                </c:rich>
              </c:tx>
              <c:numFmt formatCode="" sourceLinked="1"/>
              <c:showLegendKey val="0"/>
              <c:showVal val="0"/>
              <c:showCatName val="1"/>
              <c:showSerName val="0"/>
              <c:showPercent val="1"/>
              <c:showBubbleSize val="0"/>
              <c:extLst>
                <c:ext xmlns:c15="http://schemas.microsoft.com/office/drawing/2012/chart" uri="{CE6537A1-D6FC-4f65-9D91-7224C49458BB}"/>
                <c:ext xmlns:c16="http://schemas.microsoft.com/office/drawing/2014/chart" uri="{C3380CC4-5D6E-409C-BE32-E72D297353CC}">
                  <c16:uniqueId val="{00000007-4BF7-4FBE-9C6E-19466671D1C6}"/>
                </c:ext>
              </c:extLst>
            </c:dLbl>
            <c:spPr>
              <a:noFill/>
              <a:ln>
                <a:noFill/>
              </a:ln>
              <a:effectLst/>
            </c:spPr>
            <c:showLegendKey val="0"/>
            <c:showVal val="0"/>
            <c:showCatName val="1"/>
            <c:showSerName val="0"/>
            <c:showPercent val="1"/>
            <c:showBubbleSize val="0"/>
            <c:showLeaderLines val="1"/>
            <c:extLst/>
          </c:dLbls>
          <c:cat>
            <c:strRef>
              <c:f>Sheet1!$A$2:$A$6</c:f>
              <c:strCache>
                <c:ptCount val="5"/>
                <c:pt idx="0">
                  <c:v>项目管理能力</c:v>
                </c:pt>
                <c:pt idx="1">
                  <c:v>业务执行能力</c:v>
                </c:pt>
                <c:pt idx="2">
                  <c:v>专业技术能力</c:v>
                </c:pt>
                <c:pt idx="3">
                  <c:v>团队合作能力</c:v>
                </c:pt>
                <c:pt idx="4">
                  <c:v>市场能力</c:v>
                </c:pt>
              </c:strCache>
            </c:strRef>
          </c:cat>
          <c:val>
            <c:numRef>
              <c:f>Sheet1!$B$2:$B$6</c:f>
              <c:numCache>
                <c:formatCode>0%</c:formatCode>
                <c:ptCount val="5"/>
                <c:pt idx="0">
                  <c:v>0.35</c:v>
                </c:pt>
                <c:pt idx="1">
                  <c:v>0.25</c:v>
                </c:pt>
                <c:pt idx="2">
                  <c:v>0.15</c:v>
                </c:pt>
                <c:pt idx="3">
                  <c:v>0.15</c:v>
                </c:pt>
                <c:pt idx="4">
                  <c:v>0.1</c:v>
                </c:pt>
              </c:numCache>
            </c:numRef>
          </c:val>
          <c:extLst>
            <c:ext xmlns:c16="http://schemas.microsoft.com/office/drawing/2014/chart" uri="{C3380CC4-5D6E-409C-BE32-E72D297353CC}">
              <c16:uniqueId val="{00000008-4BF7-4FBE-9C6E-19466671D1C6}"/>
            </c:ext>
          </c:extLst>
        </c:ser>
        <c:dLbls>
          <c:showLegendKey val="0"/>
          <c:showVal val="0"/>
          <c:showCatName val="0"/>
          <c:showSerName val="0"/>
          <c:showPercent val="0"/>
          <c:showBubbleSize val="0"/>
          <c:showLeaderLines val="0"/>
        </c:dLbls>
        <c:firstSliceAng/>
      </c:pieChart>
    </c:plotArea>
    <c:plotVisOnly val="1"/>
    <c:dispBlanksAs/>
    <c:showDLblsOverMax val="0"/>
  </c:chart>
  <c:txPr>
    <a:bodyPr/>
    <a:p>
      <a:pPr>
        <a:defRPr sz="1400" smtId="4294967295">
          <a:latin typeface="Arial"/>
          <a:ea typeface="宋体" panose="02010600030101010101" pitchFamily="2" charset="-122"/>
          <a:sym typeface="Arial"/>
        </a:defRPr>
      </a:pPr>
      <a:endParaRPr sz="1400" smtId="4294967295">
        <a:latin typeface="Arial"/>
        <a:ea typeface="宋体" panose="02010600030101010101" pitchFamily="2" charset="-122"/>
        <a:sym typeface="Arial"/>
      </a:endParaRPr>
    </a:p>
  </c:txPr>
  <c:externalData r:id="rId1">
    <c:autoUpdate val="0"/>
  </c:externalData>
</c:chartSpace>
</file>

<file path=ppt/drawings/_rels/vmlDrawing1.vml.rels>&#65279;<?xml version="1.0" encoding="utf-8" standalone="yes"?><Relationships xmlns="http://schemas.openxmlformats.org/package/2006/relationships"><Relationship Id="rId1" Type="http://schemas.openxmlformats.org/officeDocument/2006/relationships/image" Target="../media/image9.emf" /></Relationships>
</file>

<file path=ppt/drawings/_rels/vmlDrawing2.vml.rels>&#65279;<?xml version="1.0" encoding="utf-8" standalone="yes"?><Relationships xmlns="http://schemas.openxmlformats.org/package/2006/relationships"><Relationship Id="rId1" Type="http://schemas.openxmlformats.org/officeDocument/2006/relationships/image" Target="../media/image9.emf" /></Relationships>
</file>

<file path=ppt/drawings/_rels/vmlDrawing3.vml.rels>&#65279;<?xml version="1.0" encoding="utf-8" standalone="yes"?><Relationships xmlns="http://schemas.openxmlformats.org/package/2006/relationships"><Relationship Id="rId1" Type="http://schemas.openxmlformats.org/officeDocument/2006/relationships/image" Target="../media/image9.emf" /></Relationships>
</file>

<file path=ppt/drawings/_rels/vmlDrawing4.vml.rels>&#65279;<?xml version="1.0" encoding="utf-8" standalone="yes"?><Relationships xmlns="http://schemas.openxmlformats.org/package/2006/relationships"><Relationship Id="rId1" Type="http://schemas.openxmlformats.org/officeDocument/2006/relationships/image" Target="../media/image9.emf" /></Relationships>
</file>

<file path=ppt/drawings/_rels/vmlDrawing5.vml.rels>&#65279;<?xml version="1.0" encoding="utf-8" standalone="yes"?><Relationships xmlns="http://schemas.openxmlformats.org/package/2006/relationships"><Relationship Id="rId1" Type="http://schemas.openxmlformats.org/officeDocument/2006/relationships/image" Target="../media/image9.emf" /></Relationships>
</file>

<file path=ppt/drawings/_rels/vmlDrawing6.vml.rels>&#65279;<?xml version="1.0" encoding="utf-8" standalone="yes"?><Relationships xmlns="http://schemas.openxmlformats.org/package/2006/relationships"><Relationship Id="rId1" Type="http://schemas.openxmlformats.org/officeDocument/2006/relationships/image" Target="../media/image9.emf" /></Relationships>
</file>

<file path=ppt/drawings/_rels/vmlDrawing7.vml.rels>&#65279;<?xml version="1.0" encoding="utf-8" standalone="yes"?><Relationships xmlns="http://schemas.openxmlformats.org/package/2006/relationships"><Relationship Id="rId1" Type="http://schemas.openxmlformats.org/officeDocument/2006/relationships/image" Target="../media/image9.emf" /></Relationships>
</file>

<file path=ppt/drawings/_rels/vmlDrawing8.vml.rels>&#65279;<?xml version="1.0" encoding="utf-8" standalone="yes"?><Relationships xmlns="http://schemas.openxmlformats.org/package/2006/relationships"><Relationship Id="rId1" Type="http://schemas.openxmlformats.org/officeDocument/2006/relationships/image" Target="../media/image9.emf" /></Relationships>
</file>

<file path=ppt/drawings/_rels/vmlDrawing9.vml.rels>&#65279;<?xml version="1.0" encoding="utf-8" standalone="yes"?><Relationships xmlns="http://schemas.openxmlformats.org/package/2006/relationships"><Relationship Id="rId1" Type="http://schemas.openxmlformats.org/officeDocument/2006/relationships/image" Target="../media/image9.emf" /></Relationships>
</file>

<file path=ppt/drawings/_rels/vmlDrawing10.vml.rels>&#65279;<?xml version="1.0" encoding="utf-8" standalone="yes"?><Relationships xmlns="http://schemas.openxmlformats.org/package/2006/relationships"><Relationship Id="rId1" Type="http://schemas.openxmlformats.org/officeDocument/2006/relationships/image" Target="../media/image9.emf" /></Relationships>
</file>

<file path=ppt/drawings/_rels/vmlDrawing11.vml.rels>&#65279;<?xml version="1.0" encoding="utf-8" standalone="yes"?><Relationships xmlns="http://schemas.openxmlformats.org/package/2006/relationships"><Relationship Id="rId1" Type="http://schemas.openxmlformats.org/officeDocument/2006/relationships/image" Target="../media/image9.emf"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32770" name="Rectangle 2"/>
          <p:cNvSpPr>
            <a:spLocks noGrp="1" noChangeArrowheads="1"/>
          </p:cNvSpPr>
          <p:nvPr>
            <p:ph type="hdr" sz="quarter"/>
          </p:nvPr>
        </p:nvSpPr>
        <p:spPr bwMode="auto">
          <a:xfrm>
            <a:off x="0" y="0"/>
            <a:ext cx="2971800" cy="457200"/>
          </a:xfrm>
          <a:prstGeom prst="rect">
            <a:avLst/>
          </a:prstGeom>
          <a:noFill/>
          <a:ln w="9525">
            <a:noFill/>
            <a:miter lim="800000"/>
          </a:ln>
          <a:effectLst/>
        </p:spPr>
        <p:txBody>
          <a:bodyPr vert="horz" wrap="square" lIns="91440" tIns="45720" rIns="91440" bIns="45720" numCol="1" anchor="t" anchorCtr="0" compatLnSpc="1"/>
          <a:lstStyle>
            <a:lvl1pPr>
              <a:defRPr sz="1200" b="0">
                <a:ea typeface="+mn-ea"/>
              </a:defRPr>
            </a:lvl1pPr>
          </a:lstStyle>
          <a:p>
            <a:pPr>
              <a:defRPr/>
            </a:pPr>
            <a:endParaRPr lang="en-US" altLang="zh-CN"/>
          </a:p>
        </p:txBody>
      </p:sp>
      <p:sp>
        <p:nvSpPr>
          <p:cNvPr id="32771" name="Rectangle 3"/>
          <p:cNvSpPr>
            <a:spLocks noGrp="1" noChangeArrowheads="1"/>
          </p:cNvSpPr>
          <p:nvPr>
            <p:ph type="dt" idx="1"/>
          </p:nvPr>
        </p:nvSpPr>
        <p:spPr bwMode="auto">
          <a:xfrm>
            <a:off x="3884613" y="0"/>
            <a:ext cx="2971800" cy="457200"/>
          </a:xfrm>
          <a:prstGeom prst="rect">
            <a:avLst/>
          </a:prstGeom>
          <a:noFill/>
          <a:ln w="9525">
            <a:noFill/>
            <a:miter lim="800000"/>
          </a:ln>
          <a:effectLst/>
        </p:spPr>
        <p:txBody>
          <a:bodyPr vert="horz" wrap="square" lIns="91440" tIns="45720" rIns="91440" bIns="45720" numCol="1" anchor="t" anchorCtr="0" compatLnSpc="1"/>
          <a:lstStyle>
            <a:lvl1pPr algn="r">
              <a:defRPr sz="1200" b="0">
                <a:ea typeface="+mn-ea"/>
              </a:defRPr>
            </a:lvl1pPr>
          </a:lstStyle>
          <a:p>
            <a:pPr>
              <a:defRPr/>
            </a:pPr>
            <a:endParaRPr lang="en-US" altLang="zh-CN"/>
          </a:p>
        </p:txBody>
      </p:sp>
      <p:sp>
        <p:nvSpPr>
          <p:cNvPr id="4100" name="Rectangle 4"/>
          <p:cNvSpPr>
            <a:spLocks noGrp="1" noRot="1" noChangeAspect="1" noChangeArrowheads="1" noTextEdit="1"/>
          </p:cNvSpPr>
          <p:nvPr>
            <p:ph type="sldImg" idx="2"/>
          </p:nvPr>
        </p:nvSpPr>
        <p:spPr bwMode="auto">
          <a:xfrm>
            <a:off x="382588" y="685800"/>
            <a:ext cx="6092825" cy="3429000"/>
          </a:xfrm>
          <a:prstGeom prst="rect">
            <a:avLst/>
          </a:prstGeom>
          <a:noFill/>
          <a:ln w="9525">
            <a:solidFill>
              <a:srgbClr val="000000"/>
            </a:solidFill>
            <a:miter lim="800000"/>
          </a:ln>
        </p:spPr>
      </p:sp>
      <p:sp>
        <p:nvSpPr>
          <p:cNvPr id="32773" name="Rectangle 5"/>
          <p:cNvSpPr>
            <a:spLocks noGrp="1" noChangeArrowheads="1"/>
          </p:cNvSpPr>
          <p:nvPr>
            <p:ph type="body" sz="quarter" idx="3"/>
          </p:nvPr>
        </p:nvSpPr>
        <p:spPr bwMode="auto">
          <a:xfrm>
            <a:off x="685800" y="4343400"/>
            <a:ext cx="5486400" cy="4114800"/>
          </a:xfrm>
          <a:prstGeom prst="rect">
            <a:avLst/>
          </a:prstGeom>
          <a:noFill/>
          <a:ln w="9525">
            <a:noFill/>
            <a:miter lim="800000"/>
          </a:ln>
          <a:effectLst/>
        </p:spPr>
        <p:txBody>
          <a:bodyPr vert="horz" wrap="square" lIns="91440" tIns="45720" rIns="91440" bIns="45720" numCol="1" anchor="t" anchorCtr="0" compatLnSpc="1"/>
          <a:lstStyle/>
          <a:p>
            <a:pPr lvl="0"/>
            <a:r>
              <a:rPr lang="en-US" altLang="zh-CN" noProof="0"/>
              <a:t>Click to edit Master text styles</a:t>
            </a:r>
          </a:p>
          <a:p>
            <a:pPr lvl="1"/>
            <a:r>
              <a:rPr lang="en-US" altLang="zh-CN" noProof="0"/>
              <a:t>Second level</a:t>
            </a:r>
          </a:p>
          <a:p>
            <a:pPr lvl="2"/>
            <a:r>
              <a:rPr lang="en-US" altLang="zh-CN" noProof="0"/>
              <a:t>Third level</a:t>
            </a:r>
          </a:p>
          <a:p>
            <a:pPr lvl="3"/>
            <a:r>
              <a:rPr lang="en-US" altLang="zh-CN" noProof="0"/>
              <a:t>Fourth level</a:t>
            </a:r>
          </a:p>
          <a:p>
            <a:pPr lvl="4"/>
            <a:r>
              <a:rPr lang="en-US" altLang="zh-CN" noProof="0"/>
              <a:t>Fifth level</a:t>
            </a:r>
          </a:p>
        </p:txBody>
      </p:sp>
      <p:sp>
        <p:nvSpPr>
          <p:cNvPr id="32774" name="Rectangle 6"/>
          <p:cNvSpPr>
            <a:spLocks noGrp="1" noChangeArrowheads="1"/>
          </p:cNvSpPr>
          <p:nvPr>
            <p:ph type="ftr" sz="quarter" idx="4"/>
          </p:nvPr>
        </p:nvSpPr>
        <p:spPr bwMode="auto">
          <a:xfrm>
            <a:off x="0" y="8685213"/>
            <a:ext cx="2971800" cy="457200"/>
          </a:xfrm>
          <a:prstGeom prst="rect">
            <a:avLst/>
          </a:prstGeom>
          <a:noFill/>
          <a:ln w="9525">
            <a:noFill/>
            <a:miter lim="800000"/>
          </a:ln>
          <a:effectLst/>
        </p:spPr>
        <p:txBody>
          <a:bodyPr vert="horz" wrap="square" lIns="91440" tIns="45720" rIns="91440" bIns="45720" numCol="1" anchor="b" anchorCtr="0" compatLnSpc="1"/>
          <a:lstStyle>
            <a:lvl1pPr>
              <a:defRPr sz="1200" b="0">
                <a:ea typeface="+mn-ea"/>
              </a:defRPr>
            </a:lvl1pPr>
          </a:lstStyle>
          <a:p>
            <a:pPr>
              <a:defRPr/>
            </a:pPr>
            <a:endParaRPr lang="en-US" altLang="zh-CN"/>
          </a:p>
        </p:txBody>
      </p:sp>
      <p:sp>
        <p:nvSpPr>
          <p:cNvPr id="32775" name="Rectangle 7"/>
          <p:cNvSpPr>
            <a:spLocks noGrp="1" noChangeArrowheads="1"/>
          </p:cNvSpPr>
          <p:nvPr>
            <p:ph type="sldNum" sz="quarter" idx="5"/>
          </p:nvPr>
        </p:nvSpPr>
        <p:spPr bwMode="auto">
          <a:xfrm>
            <a:off x="3884613" y="8685213"/>
            <a:ext cx="2971800" cy="457200"/>
          </a:xfrm>
          <a:prstGeom prst="rect">
            <a:avLst/>
          </a:prstGeom>
          <a:noFill/>
          <a:ln w="9525">
            <a:noFill/>
            <a:miter lim="800000"/>
          </a:ln>
          <a:effectLst/>
        </p:spPr>
        <p:txBody>
          <a:bodyPr vert="horz" wrap="square" lIns="91440" tIns="45720" rIns="91440" bIns="45720" numCol="1" anchor="b" anchorCtr="0" compatLnSpc="1"/>
          <a:lstStyle>
            <a:lvl1pPr algn="r">
              <a:defRPr sz="1200" b="0">
                <a:ea typeface="+mn-ea"/>
              </a:defRPr>
            </a:lvl1pPr>
          </a:lstStyle>
          <a:p>
            <a:pPr>
              <a:defRPr/>
            </a:pPr>
            <a:fld id="{84F68203-491C-469E-8F9B-D9A1DB2234E7}" type="slidenum">
              <a:rPr lang="en-US" altLang="zh-CN"/>
              <a:t>‹#›</a:t>
            </a:fld>
            <a:endParaRPr lang="en-US" altLang="zh-CN"/>
          </a:p>
        </p:txBody>
      </p:sp>
    </p:spTree>
    <p:extLst>
      <p:ext uri="{BB962C8B-B14F-4D97-AF65-F5344CB8AC3E}">
        <p14:creationId xmlns:p14="http://schemas.microsoft.com/office/powerpoint/2010/main" val="1570825042"/>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24.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normAutofit/>
          </a:bodyPr>
          <a:lstStyle/>
          <a:p>
            <a:endParaRPr lang="zh-CN" altLang="en-US"/>
          </a:p>
        </p:txBody>
      </p:sp>
      <p:sp>
        <p:nvSpPr>
          <p:cNvPr id="4" name="灯片编号占位符 3"/>
          <p:cNvSpPr>
            <a:spLocks noGrp="1"/>
          </p:cNvSpPr>
          <p:nvPr>
            <p:ph type="sldNum" sz="quarter" idx="10"/>
          </p:nvPr>
        </p:nvSpPr>
        <p:spPr/>
        <p:txBody>
          <a:bodyPr/>
          <a:lstStyle/>
          <a:p>
            <a:pPr>
              <a:defRPr/>
            </a:pPr>
            <a:fld id="{D044F6F0-A2A5-CE4A-9F70-48A6E9B10901}" type="slidenum">
              <a:rPr lang="zh-CN" altLang="en-US" smtClean="0"/>
              <a:pPr>
                <a:defRPr/>
              </a:pPr>
              <a:t>4</a:t>
            </a:fld>
            <a:endParaRPr lang="en-US" altLang="zh-CN"/>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kumimoji="1" lang="zh-CN" altLang="en-US"/>
          </a:p>
        </p:txBody>
      </p:sp>
      <p:sp>
        <p:nvSpPr>
          <p:cNvPr id="4" name="幻灯片编号占位符 3"/>
          <p:cNvSpPr>
            <a:spLocks noGrp="1"/>
          </p:cNvSpPr>
          <p:nvPr>
            <p:ph type="sldNum" sz="quarter" idx="10"/>
          </p:nvPr>
        </p:nvSpPr>
        <p:spPr/>
        <p:txBody>
          <a:bodyPr/>
          <a:lstStyle/>
          <a:p>
            <a:fld id="{1B8D5A59-EADF-4A5D-B04B-103A3112CA63}" type="slidenum">
              <a:rPr lang="zh-CN" altLang="en-US" smtClean="0"/>
              <a:t>8</a:t>
            </a:fld>
            <a:endParaRPr lang="en-US" altLang="zh-CN"/>
          </a:p>
        </p:txBody>
      </p:sp>
    </p:spTree>
    <p:extLst>
      <p:ext uri="{BB962C8B-B14F-4D97-AF65-F5344CB8AC3E}">
        <p14:creationId xmlns:p14="http://schemas.microsoft.com/office/powerpoint/2010/main" val="3900404789"/>
      </p:ext>
    </p:extLst>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en-US" altLang="zh-CN"/>
          </a:p>
          <a:p>
            <a:endParaRPr lang="zh-CN" altLang="en-US"/>
          </a:p>
        </p:txBody>
      </p:sp>
      <p:sp>
        <p:nvSpPr>
          <p:cNvPr id="4" name="灯片编号占位符 3"/>
          <p:cNvSpPr>
            <a:spLocks noGrp="1"/>
          </p:cNvSpPr>
          <p:nvPr>
            <p:ph type="sldNum" sz="quarter" idx="10"/>
          </p:nvPr>
        </p:nvSpPr>
        <p:spPr/>
        <p:txBody>
          <a:bodyPr/>
          <a:lstStyle/>
          <a:p>
            <a:fld id="{C1516DC7-DEFF-42EC-93B3-FE752BB86E88}" type="slidenum">
              <a:rPr lang="zh-CN" altLang="en-US" smtClean="0"/>
              <a:t>9</a:t>
            </a:fld>
            <a:endParaRPr lang="zh-CN" altLang="en-US"/>
          </a:p>
        </p:txBody>
      </p:sp>
    </p:spTree>
    <p:extLst>
      <p:ext uri="{BB962C8B-B14F-4D97-AF65-F5344CB8AC3E}">
        <p14:creationId xmlns:p14="http://schemas.microsoft.com/office/powerpoint/2010/main" val="2437960767"/>
      </p:ext>
    </p:extLst>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16DC7-DEFF-42EC-93B3-FE752BB86E88}" type="slidenum">
              <a:rPr lang="zh-CN" altLang="en-US" smtClean="0"/>
              <a:t>10</a:t>
            </a:fld>
            <a:endParaRPr lang="zh-CN" altLang="en-US"/>
          </a:p>
        </p:txBody>
      </p:sp>
    </p:spTree>
    <p:extLst>
      <p:ext uri="{BB962C8B-B14F-4D97-AF65-F5344CB8AC3E}">
        <p14:creationId xmlns:p14="http://schemas.microsoft.com/office/powerpoint/2010/main" val="3053527664"/>
      </p:ext>
    </p:extLst>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sz="800"/>
          </a:p>
        </p:txBody>
      </p:sp>
      <p:sp>
        <p:nvSpPr>
          <p:cNvPr id="4" name="灯片编号占位符 3"/>
          <p:cNvSpPr>
            <a:spLocks noGrp="1"/>
          </p:cNvSpPr>
          <p:nvPr>
            <p:ph type="sldNum" sz="quarter" idx="10"/>
          </p:nvPr>
        </p:nvSpPr>
        <p:spPr/>
        <p:txBody>
          <a:bodyPr/>
          <a:lstStyle/>
          <a:p>
            <a:pPr>
              <a:defRPr/>
            </a:pPr>
            <a:fld id="{D044F6F0-A2A5-CE4A-9F70-48A6E9B10901}" type="slidenum">
              <a:rPr lang="zh-CN" altLang="en-US" smtClean="0"/>
              <a:pPr>
                <a:defRPr/>
              </a:pPr>
              <a:t>14</a:t>
            </a:fld>
            <a:endParaRPr lang="en-US" altLang="zh-CN"/>
          </a:p>
        </p:txBody>
      </p:sp>
    </p:spTree>
    <p:extLst>
      <p:ext uri="{BB962C8B-B14F-4D97-AF65-F5344CB8AC3E}">
        <p14:creationId xmlns:p14="http://schemas.microsoft.com/office/powerpoint/2010/main" val="2554058250"/>
      </p:ext>
    </p:extLst>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a:xfrm>
            <a:off x="482600" y="1279525"/>
            <a:ext cx="6138863" cy="3454400"/>
          </a:xfrm>
        </p:spPr>
      </p:sp>
      <p:sp>
        <p:nvSpPr>
          <p:cNvPr id="3" name="文本占位符 2"/>
          <p:cNvSpPr>
            <a:spLocks noGrp="1"/>
          </p:cNvSpPr>
          <p:nvPr>
            <p:ph type="body" idx="3"/>
          </p:nvPr>
        </p:nvSpPr>
        <p:spPr/>
        <p:txBody>
          <a:bodyPr/>
          <a:lstStyle/>
          <a:p>
            <a:pPr marL="0" lvl="1"/>
            <a:r>
              <a:rPr lang="en-US" altLang="zh-CN">
                <a:solidFill>
                  <a:srgbClr val="000000"/>
                </a:solidFill>
                <a:latin typeface="宋体" panose="02010600030101010101" pitchFamily="2" charset="-122"/>
                <a:cs typeface="宋体" panose="02010600030101010101" pitchFamily="2" charset="-122"/>
                <a:sym typeface="+mn-ea"/>
              </a:rPr>
              <a:t>  </a:t>
            </a:r>
            <a:r>
              <a:rPr kumimoji="1" lang="en-US" altLang="zh-CN" sz="1200" b="0" i="0" u="none" strike="noStrike" kern="1200">
                <a:solidFill>
                  <a:schemeClr val="tx1"/>
                </a:solidFill>
                <a:effectLst/>
                <a:latin typeface="+mn-lt"/>
                <a:ea typeface="+mn-ea"/>
                <a:cs typeface="+mn-cs"/>
              </a:rPr>
              <a:t>2015</a:t>
            </a:r>
            <a:r>
              <a:rPr kumimoji="1" lang="zh-CN" altLang="en-US" sz="1200" b="0" i="0" u="none" strike="noStrike" kern="1200">
                <a:solidFill>
                  <a:schemeClr val="tx1"/>
                </a:solidFill>
                <a:effectLst/>
                <a:latin typeface="+mn-lt"/>
                <a:ea typeface="+mn-ea"/>
                <a:cs typeface="+mn-cs"/>
              </a:rPr>
              <a:t>年</a:t>
            </a:r>
            <a:r>
              <a:rPr kumimoji="1" lang="en-US" altLang="zh-CN" sz="1200" b="0" i="0" u="none" strike="noStrike" kern="1200">
                <a:solidFill>
                  <a:schemeClr val="tx1"/>
                </a:solidFill>
                <a:effectLst/>
                <a:latin typeface="+mn-lt"/>
                <a:ea typeface="+mn-ea"/>
                <a:cs typeface="+mn-cs"/>
              </a:rPr>
              <a:t>11</a:t>
            </a:r>
            <a:r>
              <a:rPr kumimoji="1" lang="zh-CN" altLang="en-US" sz="1200" b="0" i="0" u="none" strike="noStrike" kern="1200">
                <a:solidFill>
                  <a:schemeClr val="tx1"/>
                </a:solidFill>
                <a:effectLst/>
                <a:latin typeface="+mn-lt"/>
                <a:ea typeface="+mn-ea"/>
                <a:cs typeface="+mn-cs"/>
              </a:rPr>
              <a:t>月中央军委改革工作会议后，我军领导指挥体制改革先行展开：打破总部体制、大军区体制、大陆军体制，组建新的军委机关，成立陆军领导机构、火箭军和战略支援部队，划设五大战区，军委联合作战指挥中心首次对外公开亮相，成立联勤保障部队并构建一基地五中心布局，形成了军委管总、战区主战、军种主建的新格局，实现了我军组织架构的历史性变革，我军体制、结构、面貌焕然一新。</a:t>
            </a:r>
            <a:endParaRPr lang="zh-CN" altLang="en-US" b="0">
              <a:solidFill>
                <a:srgbClr val="000000"/>
              </a:solidFill>
              <a:latin typeface="宋体" panose="02010600030101010101" pitchFamily="2" charset="-122"/>
              <a:cs typeface="宋体" panose="02010600030101010101" pitchFamily="2" charset="-122"/>
            </a:endParaRPr>
          </a:p>
        </p:txBody>
      </p:sp>
    </p:spTree>
    <p:extLst>
      <p:ext uri="{BB962C8B-B14F-4D97-AF65-F5344CB8AC3E}">
        <p14:creationId xmlns:p14="http://schemas.microsoft.com/office/powerpoint/2010/main" val="385298434"/>
      </p:ext>
    </p:extLst>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690C3C9C-5BD6-4EC4-9DDE-BFF68E4913F1}" type="slidenum">
              <a:rPr lang="en-US" smtClean="0"/>
              <a:t>19</a:t>
            </a:fld>
            <a:endParaRPr lang="en-US"/>
          </a:p>
        </p:txBody>
      </p:sp>
    </p:spTree>
    <p:extLst>
      <p:ext uri="{BB962C8B-B14F-4D97-AF65-F5344CB8AC3E}">
        <p14:creationId xmlns:p14="http://schemas.microsoft.com/office/powerpoint/2010/main" val="2796852982"/>
      </p:ext>
    </p:extLst>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7826" name="Rectangle 2"/>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77827" name="Rectangle 3"/>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pPr eaLnBrk="1" hangingPunct="1"/>
            <a:endParaRPr lang="zh-CN" altLang="en-US">
              <a:latin typeface="Calibri"/>
              <a:ea typeface="宋体" charset="0"/>
            </a:endParaRPr>
          </a:p>
        </p:txBody>
      </p:sp>
    </p:spTree>
    <p:extLst>
      <p:ext uri="{BB962C8B-B14F-4D97-AF65-F5344CB8AC3E}">
        <p14:creationId xmlns:p14="http://schemas.microsoft.com/office/powerpoint/2010/main" val="907705856"/>
      </p:ext>
    </p:extLst>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image" Target="../media/image2.png" /><Relationship Id="rId3"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394730B-FD00-4BBD-B626-C01BC7C46B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14D7FE-CA3F-4B70-AD94-FE286F69ED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7A1BA9C-0848-4AC1-9B6A-E77FDE9426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9DB96CD-EE6F-46AC-B9DC-94AA2286AD0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D570328-3638-42F9-A855-B9135E97069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F78410E-76E1-4509-9E72-50D70787DAC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B99A72B-9E4A-4499-8D3C-3F794522DD4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79C16B1-680C-4764-9719-0E5D30467D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738F937-E993-445F-9873-7528E7C907E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440122-22AD-40C0-9F0F-BA26354634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87DE7C-716B-47DA-B509-FAB24366E6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内容">
    <p:spTree>
      <p:nvGrpSpPr>
        <p:cNvPr id="1" name=""/>
        <p:cNvGrpSpPr/>
        <p:nvPr/>
      </p:nvGrpSpPr>
      <p:grpSpPr>
        <a:xfrm>
          <a:off x="0" y="0"/>
          <a:ext cx="0" cy="0"/>
        </a:xfrm>
      </p:grpSpPr>
      <p:sp>
        <p:nvSpPr>
          <p:cNvPr id="5" name="Rectangle 2"/>
          <p:cNvSpPr>
            <a:spLocks noGrp="1" noChangeArrowheads="1"/>
          </p:cNvSpPr>
          <p:nvPr>
            <p:ph type="title"/>
          </p:nvPr>
        </p:nvSpPr>
        <p:spPr bwMode="gray">
          <a:xfrm>
            <a:off x="190500" y="71438"/>
            <a:ext cx="11855450" cy="620712"/>
          </a:xfrm>
          <a:prstGeom prst="rect">
            <a:avLst/>
          </a:prstGeom>
          <a:noFill/>
          <a:ln w="9525">
            <a:noFill/>
            <a:miter lim="800000"/>
          </a:ln>
        </p:spPr>
        <p:txBody>
          <a:bodyPr vert="horz" wrap="square" lIns="91440" tIns="45720" rIns="91440" bIns="45720" numCol="1" anchor="ctr" anchorCtr="0" compatLnSpc="1"/>
          <a:lstStyle/>
          <a:p>
            <a:pPr lvl="0"/>
            <a:r>
              <a:rPr lang="zh-CN" altLang="en-US" smtClean="0"/>
              <a:t>单击此处编辑母版标题样式</a:t>
            </a:r>
            <a:endParaRPr lang="en-US" altLang="zh-CN" smtClean="0"/>
          </a:p>
        </p:txBody>
      </p:sp>
      <p:grpSp>
        <p:nvGrpSpPr>
          <p:cNvPr id="6" name="Group 12"/>
          <p:cNvGrpSpPr/>
          <p:nvPr userDrawn="1"/>
        </p:nvGrpSpPr>
        <p:grpSpPr>
          <a:xfrm>
            <a:off x="46038" y="838200"/>
            <a:ext cx="12047537" cy="5688013"/>
            <a:chOff x="45" y="573"/>
            <a:chExt cx="7589" cy="3583"/>
          </a:xfrm>
        </p:grpSpPr>
        <p:grpSp>
          <p:nvGrpSpPr>
            <p:cNvPr id="7" name="组合 16"/>
            <p:cNvGrpSpPr/>
            <p:nvPr userDrawn="1"/>
          </p:nvGrpSpPr>
          <p:grpSpPr>
            <a:xfrm>
              <a:off x="45" y="4156"/>
              <a:ext cx="7589" cy="0"/>
              <a:chOff x="72008" y="6597352"/>
              <a:chExt cx="12046396" cy="0"/>
            </a:xfrm>
          </p:grpSpPr>
          <p:cxnSp>
            <p:nvCxnSpPr>
              <p:cNvPr id="9" name="直接连接符 18"/>
              <p:cNvCxnSpPr/>
              <p:nvPr userDrawn="1"/>
            </p:nvCxnSpPr>
            <p:spPr>
              <a:xfrm>
                <a:off x="72008" y="6597352"/>
                <a:ext cx="6023991" cy="0"/>
              </a:xfrm>
              <a:prstGeom prst="line">
                <a:avLst/>
              </a:prstGeom>
              <a:ln w="12700">
                <a:solidFill>
                  <a:srgbClr val="7030A0"/>
                </a:solidFill>
              </a:ln>
            </p:spPr>
            <p:style>
              <a:lnRef idx="1">
                <a:schemeClr val="accent1"/>
              </a:lnRef>
              <a:fillRef idx="0">
                <a:schemeClr val="accent1"/>
              </a:fillRef>
              <a:effectRef idx="0">
                <a:schemeClr val="accent1"/>
              </a:effectRef>
              <a:fontRef idx="minor">
                <a:schemeClr val="tx1"/>
              </a:fontRef>
            </p:style>
          </p:cxnSp>
          <p:cxnSp>
            <p:nvCxnSpPr>
              <p:cNvPr id="10" name="直接连接符 19"/>
              <p:cNvCxnSpPr/>
              <p:nvPr userDrawn="1"/>
            </p:nvCxnSpPr>
            <p:spPr>
              <a:xfrm>
                <a:off x="6095999" y="6597352"/>
                <a:ext cx="6022405" cy="0"/>
              </a:xfrm>
              <a:prstGeom prst="line">
                <a:avLst/>
              </a:prstGeom>
              <a:ln w="12700">
                <a:solidFill>
                  <a:srgbClr val="FF0000"/>
                </a:solidFill>
              </a:ln>
            </p:spPr>
            <p:style>
              <a:lnRef idx="1">
                <a:schemeClr val="accent1"/>
              </a:lnRef>
              <a:fillRef idx="0">
                <a:schemeClr val="accent1"/>
              </a:fillRef>
              <a:effectRef idx="0">
                <a:schemeClr val="accent1"/>
              </a:effectRef>
              <a:fontRef idx="minor">
                <a:schemeClr val="tx1"/>
              </a:fontRef>
            </p:style>
          </p:cxnSp>
        </p:grpSp>
        <p:cxnSp>
          <p:nvCxnSpPr>
            <p:cNvPr id="8" name="直接连接符 17"/>
            <p:cNvCxnSpPr/>
            <p:nvPr userDrawn="1"/>
          </p:nvCxnSpPr>
          <p:spPr>
            <a:xfrm flipV="1">
              <a:off x="74" y="573"/>
              <a:ext cx="7560" cy="2"/>
            </a:xfrm>
            <a:prstGeom prst="line">
              <a:avLst/>
            </a:prstGeom>
            <a:ln w="47625"/>
          </p:spPr>
          <p:style>
            <a:lnRef idx="1">
              <a:schemeClr val="accent1"/>
            </a:lnRef>
            <a:fillRef idx="0">
              <a:schemeClr val="accent1"/>
            </a:fillRef>
            <a:effectRef idx="0">
              <a:schemeClr val="accent1"/>
            </a:effectRef>
            <a:fontRef idx="minor">
              <a:schemeClr val="tx1"/>
            </a:fontRef>
          </p:style>
        </p:cxnSp>
      </p:grpSp>
      <p:sp>
        <p:nvSpPr>
          <p:cNvPr id="12" name="Rectangle 3"/>
          <p:cNvSpPr>
            <a:spLocks noGrp="1" noChangeArrowheads="1"/>
          </p:cNvSpPr>
          <p:nvPr>
            <p:ph idx="1"/>
          </p:nvPr>
        </p:nvSpPr>
        <p:spPr bwMode="gray">
          <a:xfrm>
            <a:off x="261938" y="981075"/>
            <a:ext cx="11618912" cy="5383213"/>
          </a:xfrm>
          <a:prstGeom prst="rect">
            <a:avLst/>
          </a:prstGeom>
          <a:noFill/>
          <a:ln w="9525">
            <a:noFill/>
            <a:miter lim="800000"/>
          </a:ln>
        </p:spPr>
        <p:txBody>
          <a:bodyPr vert="horz" wrap="square" lIns="91440" tIns="45720" rIns="91440" bIns="45720" numCol="1" anchor="t" anchorCtr="0" compatLnSpc="1"/>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altLang="zh-CN" smtClean="0"/>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空白">
    <p:spTree>
      <p:nvGrpSpPr>
        <p:cNvPr id="1" name=""/>
        <p:cNvGrpSpPr/>
        <p:nvPr/>
      </p:nvGrpSpPr>
      <p:grpSpPr>
        <a:xfrm>
          <a:off x="0" y="0"/>
          <a:ext cx="0" cy="0"/>
        </a:xfrm>
      </p:grpSpPr>
      <p:sp>
        <p:nvSpPr>
          <p:cNvPr id="3" name="Rectangle 2"/>
          <p:cNvSpPr>
            <a:spLocks noGrp="1" noChangeArrowheads="1"/>
          </p:cNvSpPr>
          <p:nvPr>
            <p:ph type="title"/>
          </p:nvPr>
        </p:nvSpPr>
        <p:spPr bwMode="gray">
          <a:xfrm>
            <a:off x="190500" y="71438"/>
            <a:ext cx="11855450" cy="620712"/>
          </a:xfrm>
          <a:prstGeom prst="rect">
            <a:avLst/>
          </a:prstGeom>
          <a:noFill/>
          <a:ln w="9525">
            <a:noFill/>
            <a:miter lim="800000"/>
          </a:ln>
        </p:spPr>
        <p:txBody>
          <a:bodyPr vert="horz" wrap="square" lIns="91440" tIns="45720" rIns="91440" bIns="45720" numCol="1" anchor="ctr" anchorCtr="0" compatLnSpc="1"/>
          <a:lstStyle/>
          <a:p>
            <a:pPr lvl="0"/>
            <a:r>
              <a:rPr lang="zh-CN" altLang="en-US" smtClean="0"/>
              <a:t>单击此处编辑母版标题样式</a:t>
            </a:r>
            <a:endParaRPr lang="en-US" altLang="zh-CN" smtClean="0"/>
          </a:p>
        </p:txBody>
      </p:sp>
      <p:grpSp>
        <p:nvGrpSpPr>
          <p:cNvPr id="4" name="Group 12"/>
          <p:cNvGrpSpPr/>
          <p:nvPr userDrawn="1"/>
        </p:nvGrpSpPr>
        <p:grpSpPr>
          <a:xfrm>
            <a:off x="46038" y="838200"/>
            <a:ext cx="12047537" cy="5688013"/>
            <a:chOff x="45" y="573"/>
            <a:chExt cx="7589" cy="3583"/>
          </a:xfrm>
        </p:grpSpPr>
        <p:grpSp>
          <p:nvGrpSpPr>
            <p:cNvPr id="5" name="组合 16"/>
            <p:cNvGrpSpPr/>
            <p:nvPr userDrawn="1"/>
          </p:nvGrpSpPr>
          <p:grpSpPr>
            <a:xfrm>
              <a:off x="45" y="4156"/>
              <a:ext cx="7589" cy="0"/>
              <a:chOff x="72008" y="6597352"/>
              <a:chExt cx="12046396" cy="0"/>
            </a:xfrm>
          </p:grpSpPr>
          <p:cxnSp>
            <p:nvCxnSpPr>
              <p:cNvPr id="7" name="直接连接符 18"/>
              <p:cNvCxnSpPr/>
              <p:nvPr userDrawn="1"/>
            </p:nvCxnSpPr>
            <p:spPr>
              <a:xfrm>
                <a:off x="72008" y="6597352"/>
                <a:ext cx="6023991" cy="0"/>
              </a:xfrm>
              <a:prstGeom prst="line">
                <a:avLst/>
              </a:prstGeom>
              <a:ln w="12700">
                <a:solidFill>
                  <a:srgbClr val="7030A0"/>
                </a:solidFill>
              </a:ln>
            </p:spPr>
            <p:style>
              <a:lnRef idx="1">
                <a:schemeClr val="accent1"/>
              </a:lnRef>
              <a:fillRef idx="0">
                <a:schemeClr val="accent1"/>
              </a:fillRef>
              <a:effectRef idx="0">
                <a:schemeClr val="accent1"/>
              </a:effectRef>
              <a:fontRef idx="minor">
                <a:schemeClr val="tx1"/>
              </a:fontRef>
            </p:style>
          </p:cxnSp>
          <p:cxnSp>
            <p:nvCxnSpPr>
              <p:cNvPr id="8" name="直接连接符 19"/>
              <p:cNvCxnSpPr/>
              <p:nvPr userDrawn="1"/>
            </p:nvCxnSpPr>
            <p:spPr>
              <a:xfrm>
                <a:off x="6095999" y="6597352"/>
                <a:ext cx="6022405" cy="0"/>
              </a:xfrm>
              <a:prstGeom prst="line">
                <a:avLst/>
              </a:prstGeom>
              <a:ln w="12700">
                <a:solidFill>
                  <a:srgbClr val="FF0000"/>
                </a:solidFill>
              </a:ln>
            </p:spPr>
            <p:style>
              <a:lnRef idx="1">
                <a:schemeClr val="accent1"/>
              </a:lnRef>
              <a:fillRef idx="0">
                <a:schemeClr val="accent1"/>
              </a:fillRef>
              <a:effectRef idx="0">
                <a:schemeClr val="accent1"/>
              </a:effectRef>
              <a:fontRef idx="minor">
                <a:schemeClr val="tx1"/>
              </a:fontRef>
            </p:style>
          </p:cxnSp>
        </p:grpSp>
        <p:cxnSp>
          <p:nvCxnSpPr>
            <p:cNvPr id="6" name="直接连接符 17"/>
            <p:cNvCxnSpPr/>
            <p:nvPr userDrawn="1"/>
          </p:nvCxnSpPr>
          <p:spPr>
            <a:xfrm flipV="1">
              <a:off x="74" y="573"/>
              <a:ext cx="7560" cy="2"/>
            </a:xfrm>
            <a:prstGeom prst="line">
              <a:avLst/>
            </a:prstGeom>
            <a:ln w="47625"/>
          </p:spPr>
          <p:style>
            <a:lnRef idx="1">
              <a:schemeClr val="accent1"/>
            </a:lnRef>
            <a:fillRef idx="0">
              <a:schemeClr val="accent1"/>
            </a:fillRef>
            <a:effectRef idx="0">
              <a:schemeClr val="accent1"/>
            </a:effectRef>
            <a:fontRef idx="minor">
              <a:schemeClr val="tx1"/>
            </a:fontRef>
          </p:style>
        </p:cxnSp>
      </p:grpSp>
      <p:sp>
        <p:nvSpPr>
          <p:cNvPr id="10" name="Rectangle 3"/>
          <p:cNvSpPr>
            <a:spLocks noGrp="1" noChangeArrowheads="1"/>
          </p:cNvSpPr>
          <p:nvPr>
            <p:ph idx="1"/>
          </p:nvPr>
        </p:nvSpPr>
        <p:spPr bwMode="gray">
          <a:xfrm>
            <a:off x="261938" y="981075"/>
            <a:ext cx="11618912" cy="5383213"/>
          </a:xfrm>
          <a:prstGeom prst="rect">
            <a:avLst/>
          </a:prstGeom>
          <a:noFill/>
          <a:ln w="9525">
            <a:noFill/>
            <a:miter lim="800000"/>
          </a:ln>
        </p:spPr>
        <p:txBody>
          <a:bodyPr vert="horz" wrap="square" lIns="91440" tIns="45720" rIns="91440" bIns="45720" numCol="1" anchor="t" anchorCtr="0" compatLnSpc="1"/>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altLang="zh-CN" smtClean="0"/>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1_标题和内容">
    <p:spTree>
      <p:nvGrpSpPr>
        <p:cNvPr id="1" name=""/>
        <p:cNvGrpSpPr/>
        <p:nvPr/>
      </p:nvGrpSpPr>
      <p:grpSpPr>
        <a:xfrm>
          <a:off x="0" y="0"/>
          <a:ext cx="0" cy="0"/>
        </a:xfrm>
      </p:grpSpPr>
      <p:sp>
        <p:nvSpPr>
          <p:cNvPr id="4" name="Rectangle 14"/>
          <p:cNvSpPr>
            <a:spLocks noChangeArrowheads="1"/>
          </p:cNvSpPr>
          <p:nvPr/>
        </p:nvSpPr>
        <p:spPr bwMode="auto">
          <a:xfrm>
            <a:off x="101588" y="6718300"/>
            <a:ext cx="2622209" cy="96838"/>
          </a:xfrm>
          <a:prstGeom prst="rect">
            <a:avLst/>
          </a:prstGeom>
          <a:noFill/>
          <a:ln>
            <a:noFill/>
          </a:ln>
        </p:spPr>
        <p:txBody>
          <a:bodyPr lIns="92075" tIns="0" rIns="92075" bIns="0"/>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l"/>
            <a:r>
              <a:rPr lang="en-US" altLang="zh-CN" sz="700">
                <a:solidFill>
                  <a:schemeClr val="bg1"/>
                </a:solidFill>
                <a:latin typeface="宋体" panose="02010600030101010101" pitchFamily="2" charset="-122"/>
                <a:cs typeface="Arial" pitchFamily="34" charset="0"/>
              </a:rPr>
              <a:t>Document NO.:</a:t>
            </a:r>
          </a:p>
        </p:txBody>
      </p:sp>
      <p:sp>
        <p:nvSpPr>
          <p:cNvPr id="5" name="Rectangle 15"/>
          <p:cNvSpPr>
            <a:spLocks noChangeArrowheads="1"/>
          </p:cNvSpPr>
          <p:nvPr/>
        </p:nvSpPr>
        <p:spPr bwMode="auto">
          <a:xfrm>
            <a:off x="5098388" y="6710363"/>
            <a:ext cx="1993640" cy="76200"/>
          </a:xfrm>
          <a:prstGeom prst="rect">
            <a:avLst/>
          </a:prstGeom>
          <a:noFill/>
          <a:ln>
            <a:noFill/>
          </a:ln>
        </p:spPr>
        <p:txBody>
          <a:bodyPr lIns="92075" tIns="0" rIns="92075" bIns="0"/>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r>
              <a:rPr lang="en-US" altLang="zh-CN" sz="700">
                <a:solidFill>
                  <a:schemeClr val="bg1"/>
                </a:solidFill>
                <a:latin typeface="宋体" panose="02010600030101010101" pitchFamily="2" charset="-122"/>
                <a:cs typeface="Arial" pitchFamily="34" charset="0"/>
              </a:rPr>
              <a:t>©  Rosary Consultant  2008</a:t>
            </a:r>
          </a:p>
        </p:txBody>
      </p:sp>
      <p:sp>
        <p:nvSpPr>
          <p:cNvPr id="6" name="Rectangle 16"/>
          <p:cNvSpPr>
            <a:spLocks noChangeArrowheads="1"/>
          </p:cNvSpPr>
          <p:nvPr/>
        </p:nvSpPr>
        <p:spPr bwMode="auto">
          <a:xfrm>
            <a:off x="9350216" y="6654801"/>
            <a:ext cx="2751308" cy="130175"/>
          </a:xfrm>
          <a:prstGeom prst="rect">
            <a:avLst/>
          </a:prstGeom>
          <a:noFill/>
          <a:ln>
            <a:noFill/>
          </a:ln>
        </p:spPr>
        <p:txBody>
          <a:bodyPr lIns="92075" tIns="46038" rIns="92075" bIns="46038"/>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r">
              <a:lnSpc>
                <a:spcPts val="800"/>
              </a:lnSpc>
            </a:pPr>
            <a:r>
              <a:rPr lang="zh-CN" altLang="en-US" sz="700">
                <a:solidFill>
                  <a:schemeClr val="bg1"/>
                </a:solidFill>
                <a:latin typeface="宋体" panose="02010600030101010101" pitchFamily="2" charset="-122"/>
                <a:cs typeface="Arial" pitchFamily="34" charset="0"/>
              </a:rPr>
              <a:t> </a:t>
            </a:r>
            <a:fld id="{D0DA6E34-3656-0241-885F-53FE49092DC8}" type="slidenum">
              <a:rPr lang="zh-CN" altLang="en-US" sz="700">
                <a:solidFill>
                  <a:schemeClr val="bg1"/>
                </a:solidFill>
                <a:latin typeface="宋体" panose="02010600030101010101" pitchFamily="2" charset="-122"/>
                <a:cs typeface="Arial" pitchFamily="34" charset="0"/>
              </a:rPr>
              <a:pPr algn="r">
                <a:lnSpc>
                  <a:spcPts val="800"/>
                </a:lnSpc>
              </a:pPr>
              <a:t>‹#›</a:t>
            </a:fld>
            <a:r>
              <a:rPr lang="en-US" altLang="zh-CN" sz="700">
                <a:solidFill>
                  <a:schemeClr val="bg1"/>
                </a:solidFill>
                <a:latin typeface="宋体" panose="02010600030101010101" pitchFamily="2" charset="-122"/>
                <a:cs typeface="Arial" pitchFamily="34" charset="0"/>
              </a:rPr>
              <a:t> </a:t>
            </a:r>
          </a:p>
        </p:txBody>
      </p:sp>
      <p:sp>
        <p:nvSpPr>
          <p:cNvPr id="7" name="Rectangle 23"/>
          <p:cNvSpPr>
            <a:spLocks noChangeArrowheads="1"/>
          </p:cNvSpPr>
          <p:nvPr/>
        </p:nvSpPr>
        <p:spPr bwMode="auto">
          <a:xfrm>
            <a:off x="0" y="6667500"/>
            <a:ext cx="12190413" cy="190500"/>
          </a:xfrm>
          <a:prstGeom prst="rect">
            <a:avLst/>
          </a:prstGeom>
          <a:solidFill>
            <a:srgbClr val="395B68"/>
          </a:solidFill>
          <a:ln>
            <a:noFill/>
          </a:ln>
          <a:effectLst>
            <a:outerShdw blurRad="40000" dist="23000" dir="5400000" rotWithShape="0">
              <a:srgbClr val="000000">
                <a:alpha val="34999"/>
              </a:srgbClr>
            </a:outerShdw>
          </a:effectLst>
        </p:spPr>
        <p:txBody>
          <a:bodyPr wrap="none"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l" fontAlgn="auto">
              <a:spcBef>
                <a:spcPct val="0"/>
              </a:spcBef>
              <a:spcAft>
                <a:spcPct val="0"/>
              </a:spcAft>
              <a:defRPr/>
            </a:pPr>
            <a:endParaRPr lang="zh-CN" altLang="en-US" sz="2000">
              <a:solidFill>
                <a:schemeClr val="lt1"/>
              </a:solidFill>
              <a:latin typeface="宋体" panose="02010600030101010101" pitchFamily="2" charset="-122"/>
              <a:ea typeface="+mn-ea"/>
              <a:cs typeface="+mn-cs"/>
            </a:endParaRPr>
          </a:p>
        </p:txBody>
      </p:sp>
      <p:cxnSp>
        <p:nvCxnSpPr>
          <p:cNvPr id="8" name="直接连接符 6"/>
          <p:cNvCxnSpPr>
            <a:cxnSpLocks noChangeShapeType="1"/>
          </p:cNvCxnSpPr>
          <p:nvPr/>
        </p:nvCxnSpPr>
        <p:spPr bwMode="auto">
          <a:xfrm>
            <a:off x="0" y="369888"/>
            <a:ext cx="12190413" cy="0"/>
          </a:xfrm>
          <a:prstGeom prst="line">
            <a:avLst/>
          </a:prstGeom>
          <a:noFill/>
          <a:ln w="1905">
            <a:solidFill>
              <a:srgbClr val="6599AB"/>
            </a:solidFill>
            <a:round/>
          </a:ln>
          <a:effectLst/>
        </p:spPr>
      </p:cxnSp>
      <p:sp>
        <p:nvSpPr>
          <p:cNvPr id="10" name="Rectangle 16"/>
          <p:cNvSpPr>
            <a:spLocks noChangeArrowheads="1"/>
          </p:cNvSpPr>
          <p:nvPr/>
        </p:nvSpPr>
        <p:spPr bwMode="auto">
          <a:xfrm>
            <a:off x="9350216" y="6688138"/>
            <a:ext cx="2751308" cy="144462"/>
          </a:xfrm>
          <a:prstGeom prst="rect">
            <a:avLst/>
          </a:prstGeom>
          <a:noFill/>
          <a:ln>
            <a:noFill/>
          </a:ln>
        </p:spPr>
        <p:txBody>
          <a:bodyPr lIns="92075" tIns="46038" rIns="92075" bIns="46038"/>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r">
              <a:lnSpc>
                <a:spcPts val="800"/>
              </a:lnSpc>
              <a:defRPr/>
            </a:pPr>
            <a:r>
              <a:rPr lang="zh-CN" altLang="en-US" sz="1050">
                <a:solidFill>
                  <a:schemeClr val="bg1"/>
                </a:solidFill>
                <a:latin typeface="宋体" panose="02010600030101010101" pitchFamily="2" charset="-122"/>
                <a:cs typeface="Arial" pitchFamily="34" charset="0"/>
              </a:rPr>
              <a:t> </a:t>
            </a:r>
            <a:fld id="{1C279A9A-201F-C54C-81BD-51C20DCE0B09}" type="slidenum">
              <a:rPr lang="zh-CN" altLang="en-US" sz="1050">
                <a:solidFill>
                  <a:schemeClr val="bg1"/>
                </a:solidFill>
                <a:latin typeface="宋体" panose="02010600030101010101" pitchFamily="2" charset="-122"/>
                <a:cs typeface="Arial" pitchFamily="34" charset="0"/>
              </a:rPr>
              <a:pPr algn="r">
                <a:lnSpc>
                  <a:spcPts val="800"/>
                </a:lnSpc>
                <a:defRPr/>
              </a:pPr>
              <a:t>‹#›</a:t>
            </a:fld>
            <a:r>
              <a:rPr lang="en-US" altLang="zh-CN" sz="1050">
                <a:solidFill>
                  <a:schemeClr val="bg1"/>
                </a:solidFill>
                <a:latin typeface="宋体" panose="02010600030101010101" pitchFamily="2" charset="-122"/>
                <a:cs typeface="Arial" pitchFamily="34" charset="0"/>
              </a:rPr>
              <a:t> </a:t>
            </a:r>
          </a:p>
        </p:txBody>
      </p:sp>
      <p:sp>
        <p:nvSpPr>
          <p:cNvPr id="12" name="Line 16"/>
          <p:cNvSpPr>
            <a:spLocks noChangeShapeType="1"/>
          </p:cNvSpPr>
          <p:nvPr/>
        </p:nvSpPr>
        <p:spPr bwMode="auto">
          <a:xfrm>
            <a:off x="351321" y="1303338"/>
            <a:ext cx="11515285" cy="0"/>
          </a:xfrm>
          <a:prstGeom prst="line">
            <a:avLst/>
          </a:prstGeom>
          <a:noFill/>
          <a:ln w="12700">
            <a:solidFill>
              <a:srgbClr val="808080"/>
            </a:solidFill>
            <a:prstDash val="sysDot"/>
            <a:round/>
          </a:ln>
          <a:effec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defRPr/>
            </a:pPr>
            <a:endParaRPr lang="zh-CN" altLang="en-US" sz="2000">
              <a:latin typeface="宋体" panose="02010600030101010101" pitchFamily="2" charset="-122"/>
            </a:endParaRPr>
          </a:p>
        </p:txBody>
      </p:sp>
      <p:sp>
        <p:nvSpPr>
          <p:cNvPr id="2" name="标题 1"/>
          <p:cNvSpPr>
            <a:spLocks noGrp="1"/>
          </p:cNvSpPr>
          <p:nvPr>
            <p:ph type="title"/>
          </p:nvPr>
        </p:nvSpPr>
        <p:spPr>
          <a:xfrm>
            <a:off x="186243" y="442817"/>
            <a:ext cx="11817928" cy="763683"/>
          </a:xfrm>
        </p:spPr>
        <p:txBody>
          <a:bodyPr/>
          <a:lstStyle>
            <a:lvl1pPr>
              <a:defRPr sz="2400">
                <a:solidFill>
                  <a:schemeClr val="tx1"/>
                </a:solidFill>
              </a:defRPr>
            </a:lvl1pPr>
          </a:lstStyle>
          <a:p>
            <a:r>
              <a:rPr lang="zh-CN" altLang="en-US"/>
              <a:t>单击此处编辑母版标题样式</a:t>
            </a:r>
            <a:endParaRPr lang="zh-CN" altLang="en-US"/>
          </a:p>
        </p:txBody>
      </p:sp>
      <p:sp>
        <p:nvSpPr>
          <p:cNvPr id="3" name="内容占位符 2"/>
          <p:cNvSpPr>
            <a:spLocks noGrp="1"/>
          </p:cNvSpPr>
          <p:nvPr>
            <p:ph idx="1"/>
          </p:nvPr>
        </p:nvSpPr>
        <p:spPr>
          <a:xfrm>
            <a:off x="186243" y="1341750"/>
            <a:ext cx="11817928" cy="5297903"/>
          </a:xfrm>
          <a:prstGeom prst="rect">
            <a:avLst/>
          </a:prstGeom>
        </p:spPr>
        <p:txBody>
          <a:bodyPr/>
          <a:lstStyle>
            <a:lvl1pPr>
              <a:spcBef>
                <a:spcPts val="600"/>
              </a:spcBef>
              <a:spcAft>
                <a:spcPts val="600"/>
              </a:spcAft>
              <a:buClr>
                <a:schemeClr val="accent5">
                  <a:lumMod val="75000"/>
                </a:schemeClr>
              </a:buClr>
              <a:buSzPct val="80000"/>
              <a:buFont typeface="Wingdings" panose="05000000000000000000" pitchFamily="2" charset="2"/>
              <a:buChar char="p"/>
              <a:defRPr sz="1800">
                <a:latin typeface="宋体" panose="02010600030101010101" pitchFamily="2" charset="-122"/>
                <a:ea typeface="宋体" panose="02010600030101010101" pitchFamily="2" charset="-122"/>
              </a:defRPr>
            </a:lvl1pPr>
            <a:lvl2pPr>
              <a:spcBef>
                <a:spcPts val="600"/>
              </a:spcBef>
              <a:spcAft>
                <a:spcPts val="600"/>
              </a:spcAft>
              <a:buClr>
                <a:schemeClr val="accent5"/>
              </a:buClr>
              <a:buSzPct val="80000"/>
              <a:buFont typeface="Wingdings" panose="05000000000000000000" pitchFamily="2" charset="2"/>
              <a:buChar char="u"/>
              <a:defRPr sz="1800">
                <a:latin typeface="宋体" panose="02010600030101010101" pitchFamily="2" charset="-122"/>
                <a:ea typeface="宋体" panose="02010600030101010101" pitchFamily="2" charset="-122"/>
              </a:defRPr>
            </a:lvl2pPr>
            <a:lvl3pPr>
              <a:spcBef>
                <a:spcPts val="600"/>
              </a:spcBef>
              <a:spcAft>
                <a:spcPts val="600"/>
              </a:spcAft>
              <a:buFont typeface="Wingdings" panose="05000000000000000000" pitchFamily="2" charset="2"/>
              <a:buChar char="ü"/>
              <a:defRPr sz="1600">
                <a:latin typeface="宋体" panose="02010600030101010101" pitchFamily="2" charset="-122"/>
                <a:ea typeface="宋体" panose="02010600030101010101" pitchFamily="2" charset="-122"/>
              </a:defRPr>
            </a:lvl3pPr>
            <a:lvl4pPr>
              <a:spcBef>
                <a:spcPts val="600"/>
              </a:spcBef>
              <a:spcAft>
                <a:spcPts val="600"/>
              </a:spcAft>
              <a:defRPr sz="1400">
                <a:latin typeface="宋体" panose="02010600030101010101" pitchFamily="2" charset="-122"/>
                <a:ea typeface="宋体" panose="02010600030101010101" pitchFamily="2" charset="-122"/>
              </a:defRPr>
            </a:lvl4pPr>
            <a:lvl5pPr>
              <a:spcBef>
                <a:spcPts val="600"/>
              </a:spcBef>
              <a:spcAft>
                <a:spcPts val="600"/>
              </a:spcAft>
              <a:defRPr sz="1400">
                <a:latin typeface="宋体" panose="02010600030101010101" pitchFamily="2" charset="-122"/>
                <a:ea typeface="宋体" panose="02010600030101010101" pitchFamily="2" charset="-122"/>
              </a:defRPr>
            </a:lvl5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cxnSp>
        <p:nvCxnSpPr>
          <p:cNvPr id="16" name="直接连接符 15"/>
          <p:cNvCxnSpPr/>
          <p:nvPr userDrawn="1"/>
        </p:nvCxnSpPr>
        <p:spPr bwMode="auto">
          <a:xfrm rot="16200000" flipH="1">
            <a:off x="10124555" y="194156"/>
            <a:ext cx="279345" cy="219"/>
          </a:xfrm>
          <a:prstGeom prst="line">
            <a:avLst/>
          </a:prstGeom>
          <a:noFill/>
          <a:ln w="3175" cap="flat" cmpd="sng" algn="ctr">
            <a:solidFill>
              <a:schemeClr val="accent1"/>
            </a:solidFill>
            <a:prstDash val="solid"/>
            <a:round/>
            <a:headEnd type="none" w="med" len="med"/>
            <a:tailEnd type="none" w="med" len="med"/>
          </a:ln>
          <a:effectLst/>
        </p:spPr>
      </p:cxnSp>
      <p:pic>
        <p:nvPicPr>
          <p:cNvPr id="15" name="Picture 3" descr="logo">
            <a:extLst>
              <a:ext uri="{FF2B5EF4-FFF2-40B4-BE49-F238E27FC236}">
                <a16:creationId xmlns:a16="http://schemas.microsoft.com/office/drawing/2014/main" xmlns="" id="{E86A2A80-A5B1-4AF8-BF07-039774F5C598}"/>
              </a:ext>
            </a:extLst>
          </p:cNvPr>
          <p:cNvPicPr>
            <a:picLocks noChangeAspect="1" noChangeArrowheads="1"/>
          </p:cNvPicPr>
          <p:nvPr userDrawn="1"/>
        </p:nvPicPr>
        <p:blipFill>
          <a:blip r:embed="rId1">
            <a:extLst>
              <a:ext uri="{28A0092B-C50C-407E-A947-70E740481C1C}">
                <a14:useLocalDpi xmlns:a14="http://schemas.microsoft.com/office/drawing/2010/main" val="0"/>
              </a:ext>
            </a:extLst>
          </a:blip>
          <a:stretch>
            <a:fillRect/>
          </a:stretch>
        </p:blipFill>
        <p:spPr bwMode="auto">
          <a:xfrm>
            <a:off x="10407742" y="34736"/>
            <a:ext cx="1693782" cy="3190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图片 10"/>
          <p:cNvPicPr>
            <a:picLocks noChangeAspect="1"/>
          </p:cNvPicPr>
          <p:nvPr userDrawn="1"/>
        </p:nvPicPr>
        <p:blipFill>
          <a:blip r:embed="rId2"/>
          <a:stretch>
            <a:fillRect/>
          </a:stretch>
        </p:blipFill>
        <p:spPr>
          <a:xfrm>
            <a:off x="8065344" y="0"/>
            <a:ext cx="2146021" cy="369888"/>
          </a:xfrm>
          <a:prstGeom prst="rect">
            <a:avLst/>
          </a:prstGeom>
        </p:spPr>
      </p:pic>
    </p:spTree>
    <p:extLst>
      <p:ext uri="{BB962C8B-B14F-4D97-AF65-F5344CB8AC3E}">
        <p14:creationId xmlns:p14="http://schemas.microsoft.com/office/powerpoint/2010/main" val="1921748653"/>
      </p:ext>
    </p:extLst>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1_空白">
    <p:spTree>
      <p:nvGrpSpPr>
        <p:cNvPr id="1" name=""/>
        <p:cNvGrpSpPr/>
        <p:nvPr/>
      </p:nvGrpSpPr>
      <p:grpSpPr>
        <a:xfrm>
          <a:off x="0" y="0"/>
          <a:ext cx="0" cy="0"/>
        </a:xfrm>
      </p:grpSpPr>
      <p:sp>
        <p:nvSpPr>
          <p:cNvPr id="2" name="Rectangle 3"/>
          <p:cNvSpPr>
            <a:spLocks noGrp="1" noChangeArrowheads="1"/>
          </p:cNvSpPr>
          <p:nvPr>
            <p:ph idx="1"/>
          </p:nvPr>
        </p:nvSpPr>
        <p:spPr bwMode="gray">
          <a:xfrm>
            <a:off x="261938" y="981075"/>
            <a:ext cx="11618912" cy="5383213"/>
          </a:xfrm>
          <a:prstGeom prst="rect">
            <a:avLst/>
          </a:prstGeom>
          <a:noFill/>
          <a:ln w="9525">
            <a:noFill/>
            <a:miter lim="800000"/>
          </a:ln>
        </p:spPr>
        <p:txBody>
          <a:bodyPr vert="horz" wrap="square" lIns="91440" tIns="45720" rIns="91440" bIns="45720" numCol="1" anchor="t" anchorCtr="0" compatLnSpc="1"/>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altLang="zh-CN" smtClean="0"/>
          </a:p>
        </p:txBody>
      </p:sp>
      <p:sp>
        <p:nvSpPr>
          <p:cNvPr id="3" name="Rectangle 2"/>
          <p:cNvSpPr>
            <a:spLocks noGrp="1" noChangeArrowheads="1"/>
          </p:cNvSpPr>
          <p:nvPr>
            <p:ph type="title"/>
          </p:nvPr>
        </p:nvSpPr>
        <p:spPr bwMode="gray">
          <a:xfrm>
            <a:off x="190500" y="71438"/>
            <a:ext cx="9505106" cy="620712"/>
          </a:xfrm>
          <a:prstGeom prst="rect">
            <a:avLst/>
          </a:prstGeom>
          <a:noFill/>
          <a:ln w="9525">
            <a:noFill/>
            <a:miter lim="800000"/>
          </a:ln>
        </p:spPr>
        <p:txBody>
          <a:bodyPr vert="horz" wrap="square" lIns="91440" tIns="45720" rIns="91440" bIns="45720" numCol="1" anchor="ctr" anchorCtr="0" compatLnSpc="1"/>
          <a:lstStyle/>
          <a:p>
            <a:pPr lvl="0"/>
            <a:r>
              <a:rPr lang="zh-CN" altLang="en-US" smtClean="0"/>
              <a:t>单击此处编辑母版标题样式</a:t>
            </a:r>
            <a:endParaRPr lang="en-US" altLang="zh-CN" smtClean="0"/>
          </a:p>
        </p:txBody>
      </p:sp>
    </p:spTree>
    <p:extLst>
      <p:ext uri="{BB962C8B-B14F-4D97-AF65-F5344CB8AC3E}">
        <p14:creationId xmlns:p14="http://schemas.microsoft.com/office/powerpoint/2010/main" val="1758189051"/>
      </p:ext>
    </p:extLst>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2_标题和内容">
    <p:spTree>
      <p:nvGrpSpPr>
        <p:cNvPr id="1" name=""/>
        <p:cNvGrpSpPr/>
        <p:nvPr/>
      </p:nvGrpSpPr>
      <p:grpSpPr>
        <a:xfrm>
          <a:off x="0" y="0"/>
          <a:ext cx="0" cy="0"/>
        </a:xfrm>
      </p:grpSpPr>
      <p:sp>
        <p:nvSpPr>
          <p:cNvPr id="4" name="Rectangle 3"/>
          <p:cNvSpPr>
            <a:spLocks noGrp="1" noChangeArrowheads="1"/>
          </p:cNvSpPr>
          <p:nvPr>
            <p:ph idx="1"/>
          </p:nvPr>
        </p:nvSpPr>
        <p:spPr bwMode="gray">
          <a:xfrm>
            <a:off x="262558" y="980728"/>
            <a:ext cx="11618912" cy="5383213"/>
          </a:xfrm>
          <a:prstGeom prst="rect">
            <a:avLst/>
          </a:prstGeom>
          <a:noFill/>
          <a:ln w="9525">
            <a:noFill/>
            <a:miter lim="800000"/>
          </a:ln>
        </p:spPr>
        <p:txBody>
          <a:bodyPr vert="horz" wrap="square" lIns="91440" tIns="45720" rIns="91440" bIns="45720" numCol="1" anchor="t" anchorCtr="0" compatLnSpc="1"/>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altLang="zh-CN" smtClean="0"/>
          </a:p>
        </p:txBody>
      </p:sp>
      <p:sp>
        <p:nvSpPr>
          <p:cNvPr id="5" name="Rectangle 2"/>
          <p:cNvSpPr>
            <a:spLocks noGrp="1" noChangeArrowheads="1"/>
          </p:cNvSpPr>
          <p:nvPr>
            <p:ph type="title"/>
          </p:nvPr>
        </p:nvSpPr>
        <p:spPr bwMode="gray">
          <a:xfrm>
            <a:off x="190500" y="71438"/>
            <a:ext cx="9505106" cy="620712"/>
          </a:xfrm>
          <a:prstGeom prst="rect">
            <a:avLst/>
          </a:prstGeom>
          <a:noFill/>
          <a:ln w="9525">
            <a:noFill/>
            <a:miter lim="800000"/>
          </a:ln>
        </p:spPr>
        <p:txBody>
          <a:bodyPr vert="horz" wrap="square" lIns="91440" tIns="45720" rIns="91440" bIns="45720" numCol="1" anchor="ctr" anchorCtr="0" compatLnSpc="1"/>
          <a:lstStyle/>
          <a:p>
            <a:pPr lvl="0"/>
            <a:r>
              <a:rPr lang="zh-CN" altLang="en-US" smtClean="0"/>
              <a:t>单击此处编辑母版标题样式</a:t>
            </a:r>
            <a:endParaRPr lang="en-US" altLang="zh-CN" smtClean="0"/>
          </a:p>
        </p:txBody>
      </p:sp>
    </p:spTree>
    <p:extLst>
      <p:ext uri="{BB962C8B-B14F-4D97-AF65-F5344CB8AC3E}">
        <p14:creationId xmlns:p14="http://schemas.microsoft.com/office/powerpoint/2010/main" val="340806493"/>
      </p:ext>
    </p:extLst>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2_空白">
    <p:spTree>
      <p:nvGrpSpPr>
        <p:cNvPr id="1" name=""/>
        <p:cNvGrpSpPr/>
        <p:nvPr/>
      </p:nvGrpSpPr>
      <p:grpSpPr>
        <a:xfrm>
          <a:off x="0" y="0"/>
          <a:ext cx="0" cy="0"/>
        </a:xfrm>
      </p:grpSpPr>
      <p:sp>
        <p:nvSpPr>
          <p:cNvPr id="2" name="Rectangle 3"/>
          <p:cNvSpPr>
            <a:spLocks noGrp="1" noChangeArrowheads="1"/>
          </p:cNvSpPr>
          <p:nvPr>
            <p:ph idx="1"/>
          </p:nvPr>
        </p:nvSpPr>
        <p:spPr bwMode="gray">
          <a:xfrm>
            <a:off x="261938" y="981075"/>
            <a:ext cx="11618912" cy="5383213"/>
          </a:xfrm>
          <a:prstGeom prst="rect">
            <a:avLst/>
          </a:prstGeom>
          <a:noFill/>
          <a:ln w="9525">
            <a:noFill/>
            <a:miter lim="800000"/>
          </a:ln>
        </p:spPr>
        <p:txBody>
          <a:bodyPr vert="horz" wrap="square" lIns="91440" tIns="45720" rIns="91440" bIns="45720" numCol="1" anchor="t" anchorCtr="0" compatLnSpc="1"/>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altLang="zh-CN" smtClean="0"/>
          </a:p>
        </p:txBody>
      </p:sp>
      <p:sp>
        <p:nvSpPr>
          <p:cNvPr id="3" name="Rectangle 2"/>
          <p:cNvSpPr>
            <a:spLocks noGrp="1" noChangeArrowheads="1"/>
          </p:cNvSpPr>
          <p:nvPr>
            <p:ph type="title"/>
          </p:nvPr>
        </p:nvSpPr>
        <p:spPr bwMode="gray">
          <a:xfrm>
            <a:off x="190500" y="71438"/>
            <a:ext cx="8929289" cy="620712"/>
          </a:xfrm>
          <a:prstGeom prst="rect">
            <a:avLst/>
          </a:prstGeom>
          <a:noFill/>
          <a:ln w="9525">
            <a:noFill/>
            <a:miter lim="800000"/>
          </a:ln>
        </p:spPr>
        <p:txBody>
          <a:bodyPr vert="horz" wrap="square" lIns="91440" tIns="45720" rIns="91440" bIns="45720" numCol="1" anchor="ctr" anchorCtr="0" compatLnSpc="1"/>
          <a:lstStyle/>
          <a:p>
            <a:pPr lvl="0"/>
            <a:r>
              <a:rPr lang="zh-CN" altLang="en-US" smtClean="0"/>
              <a:t>单击此处编辑母版标题样式</a:t>
            </a:r>
            <a:endParaRPr lang="en-US" altLang="zh-CN" smtClean="0"/>
          </a:p>
        </p:txBody>
      </p:sp>
    </p:spTree>
    <p:extLst>
      <p:ext uri="{BB962C8B-B14F-4D97-AF65-F5344CB8AC3E}">
        <p14:creationId xmlns:p14="http://schemas.microsoft.com/office/powerpoint/2010/main" val="2311615871"/>
      </p:ext>
    </p:extLst>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3_空白">
    <p:spTree>
      <p:nvGrpSpPr>
        <p:cNvPr id="1" name=""/>
        <p:cNvGrpSpPr/>
        <p:nvPr/>
      </p:nvGrpSpPr>
      <p:grpSpPr>
        <a:xfrm>
          <a:off x="0" y="0"/>
          <a:ext cx="0" cy="0"/>
        </a:xfrm>
      </p:grpSpPr>
      <p:sp>
        <p:nvSpPr>
          <p:cNvPr id="2" name="Rectangle 3"/>
          <p:cNvSpPr>
            <a:spLocks noGrp="1" noChangeArrowheads="1"/>
          </p:cNvSpPr>
          <p:nvPr>
            <p:ph idx="1"/>
          </p:nvPr>
        </p:nvSpPr>
        <p:spPr bwMode="gray">
          <a:xfrm>
            <a:off x="261938" y="981075"/>
            <a:ext cx="11618912" cy="5383213"/>
          </a:xfrm>
          <a:prstGeom prst="rect">
            <a:avLst/>
          </a:prstGeom>
          <a:noFill/>
          <a:ln w="9525">
            <a:noFill/>
            <a:miter lim="800000"/>
          </a:ln>
        </p:spPr>
        <p:txBody>
          <a:bodyPr vert="horz" wrap="square" lIns="91440" tIns="45720" rIns="91440" bIns="45720" numCol="1" anchor="t" anchorCtr="0" compatLnSpc="1"/>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altLang="zh-CN" smtClean="0"/>
          </a:p>
        </p:txBody>
      </p:sp>
      <p:sp>
        <p:nvSpPr>
          <p:cNvPr id="3" name="Rectangle 2"/>
          <p:cNvSpPr>
            <a:spLocks noGrp="1" noChangeArrowheads="1"/>
          </p:cNvSpPr>
          <p:nvPr>
            <p:ph type="title"/>
          </p:nvPr>
        </p:nvSpPr>
        <p:spPr bwMode="gray">
          <a:xfrm>
            <a:off x="190500" y="71438"/>
            <a:ext cx="9505106" cy="620712"/>
          </a:xfrm>
          <a:prstGeom prst="rect">
            <a:avLst/>
          </a:prstGeom>
          <a:noFill/>
          <a:ln w="9525">
            <a:noFill/>
            <a:miter lim="800000"/>
          </a:ln>
        </p:spPr>
        <p:txBody>
          <a:bodyPr vert="horz" wrap="square" lIns="91440" tIns="45720" rIns="91440" bIns="45720" numCol="1" anchor="ctr" anchorCtr="0" compatLnSpc="1"/>
          <a:lstStyle/>
          <a:p>
            <a:pPr lvl="0"/>
            <a:r>
              <a:rPr lang="zh-CN" altLang="en-US" smtClean="0"/>
              <a:t>单击此处编辑母版标题样式</a:t>
            </a:r>
            <a:endParaRPr lang="en-US" altLang="zh-CN" smtClean="0"/>
          </a:p>
        </p:txBody>
      </p:sp>
    </p:spTree>
    <p:extLst>
      <p:ext uri="{BB962C8B-B14F-4D97-AF65-F5344CB8AC3E}">
        <p14:creationId xmlns:p14="http://schemas.microsoft.com/office/powerpoint/2010/main" val="4050997809"/>
      </p:ext>
    </p:extLst>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4_空白">
    <p:spTree>
      <p:nvGrpSpPr>
        <p:cNvPr id="1" name=""/>
        <p:cNvGrpSpPr/>
        <p:nvPr/>
      </p:nvGrpSpPr>
      <p:grpSpPr>
        <a:xfrm>
          <a:off x="0" y="0"/>
          <a:ext cx="0" cy="0"/>
        </a:xfrm>
      </p:grpSpPr>
    </p:spTree>
    <p:extLst>
      <p:ext uri="{BB962C8B-B14F-4D97-AF65-F5344CB8AC3E}">
        <p14:creationId xmlns:p14="http://schemas.microsoft.com/office/powerpoint/2010/main" val="1537196248"/>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1026" name="Rectangle 3"/>
          <p:cNvSpPr>
            <a:spLocks noGrp="1" noChangeArrowheads="1"/>
          </p:cNvSpPr>
          <p:nvPr>
            <p:ph type="body" idx="1"/>
          </p:nvPr>
        </p:nvSpPr>
        <p:spPr bwMode="gray">
          <a:xfrm>
            <a:off x="261938" y="981075"/>
            <a:ext cx="11618912" cy="5383213"/>
          </a:xfrm>
          <a:prstGeom prst="rect">
            <a:avLst/>
          </a:prstGeom>
          <a:noFill/>
          <a:ln w="9525">
            <a:noFill/>
            <a:miter lim="800000"/>
          </a:ln>
        </p:spPr>
        <p:txBody>
          <a:bodyPr vert="horz" wrap="square" lIns="91440" tIns="45720" rIns="91440" bIns="45720" numCol="1" anchor="t" anchorCtr="0" compatLnSpc="1"/>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altLang="zh-CN" smtClean="0"/>
          </a:p>
        </p:txBody>
      </p:sp>
      <p:sp>
        <p:nvSpPr>
          <p:cNvPr id="1027" name="Rectangle 2"/>
          <p:cNvSpPr>
            <a:spLocks noGrp="1" noChangeArrowheads="1"/>
          </p:cNvSpPr>
          <p:nvPr>
            <p:ph type="title"/>
          </p:nvPr>
        </p:nvSpPr>
        <p:spPr bwMode="gray">
          <a:xfrm>
            <a:off x="190500" y="71438"/>
            <a:ext cx="11855450" cy="620712"/>
          </a:xfrm>
          <a:prstGeom prst="rect">
            <a:avLst/>
          </a:prstGeom>
          <a:noFill/>
          <a:ln w="9525">
            <a:noFill/>
            <a:miter lim="800000"/>
          </a:ln>
        </p:spPr>
        <p:txBody>
          <a:bodyPr vert="horz" wrap="square" lIns="91440" tIns="45720" rIns="91440" bIns="45720" numCol="1" anchor="ctr" anchorCtr="0" compatLnSpc="1"/>
          <a:lstStyle/>
          <a:p>
            <a:pPr lvl="0"/>
            <a:r>
              <a:rPr lang="zh-CN" altLang="en-US" smtClean="0"/>
              <a:t>单击此处编辑母版标题样式</a:t>
            </a:r>
            <a:endParaRPr lang="en-US" altLang="zh-CN" smtClean="0"/>
          </a:p>
        </p:txBody>
      </p:sp>
      <p:grpSp>
        <p:nvGrpSpPr>
          <p:cNvPr id="1028" name="Group 12"/>
          <p:cNvGrpSpPr/>
          <p:nvPr userDrawn="1"/>
        </p:nvGrpSpPr>
        <p:grpSpPr>
          <a:xfrm>
            <a:off x="46038" y="838200"/>
            <a:ext cx="12047537" cy="5688013"/>
            <a:chOff x="45" y="573"/>
            <a:chExt cx="7589" cy="3583"/>
          </a:xfrm>
        </p:grpSpPr>
        <p:grpSp>
          <p:nvGrpSpPr>
            <p:cNvPr id="1032" name="组合 16"/>
            <p:cNvGrpSpPr/>
            <p:nvPr userDrawn="1"/>
          </p:nvGrpSpPr>
          <p:grpSpPr>
            <a:xfrm>
              <a:off x="45" y="4156"/>
              <a:ext cx="7589" cy="0"/>
              <a:chOff x="72008" y="6597352"/>
              <a:chExt cx="12046396" cy="0"/>
            </a:xfrm>
          </p:grpSpPr>
          <p:cxnSp>
            <p:nvCxnSpPr>
              <p:cNvPr id="17" name="直接连接符 18"/>
              <p:cNvCxnSpPr/>
              <p:nvPr userDrawn="1"/>
            </p:nvCxnSpPr>
            <p:spPr>
              <a:xfrm>
                <a:off x="72008" y="6597352"/>
                <a:ext cx="6023991" cy="0"/>
              </a:xfrm>
              <a:prstGeom prst="line">
                <a:avLst/>
              </a:prstGeom>
              <a:ln w="12700">
                <a:solidFill>
                  <a:srgbClr val="7030A0"/>
                </a:solidFill>
              </a:ln>
            </p:spPr>
            <p:style>
              <a:lnRef idx="1">
                <a:schemeClr val="accent1"/>
              </a:lnRef>
              <a:fillRef idx="0">
                <a:schemeClr val="accent1"/>
              </a:fillRef>
              <a:effectRef idx="0">
                <a:schemeClr val="accent1"/>
              </a:effectRef>
              <a:fontRef idx="minor">
                <a:schemeClr val="tx1"/>
              </a:fontRef>
            </p:style>
          </p:cxnSp>
          <p:cxnSp>
            <p:nvCxnSpPr>
              <p:cNvPr id="18" name="直接连接符 19"/>
              <p:cNvCxnSpPr/>
              <p:nvPr userDrawn="1"/>
            </p:nvCxnSpPr>
            <p:spPr>
              <a:xfrm>
                <a:off x="6095999" y="6597352"/>
                <a:ext cx="6022405" cy="0"/>
              </a:xfrm>
              <a:prstGeom prst="line">
                <a:avLst/>
              </a:prstGeom>
              <a:ln w="12700">
                <a:solidFill>
                  <a:srgbClr val="FF0000"/>
                </a:solidFill>
              </a:ln>
            </p:spPr>
            <p:style>
              <a:lnRef idx="1">
                <a:schemeClr val="accent1"/>
              </a:lnRef>
              <a:fillRef idx="0">
                <a:schemeClr val="accent1"/>
              </a:fillRef>
              <a:effectRef idx="0">
                <a:schemeClr val="accent1"/>
              </a:effectRef>
              <a:fontRef idx="minor">
                <a:schemeClr val="tx1"/>
              </a:fontRef>
            </p:style>
          </p:cxnSp>
        </p:grpSp>
        <p:cxnSp>
          <p:nvCxnSpPr>
            <p:cNvPr id="16" name="直接连接符 17"/>
            <p:cNvCxnSpPr/>
            <p:nvPr userDrawn="1"/>
          </p:nvCxnSpPr>
          <p:spPr>
            <a:xfrm flipV="1">
              <a:off x="74" y="573"/>
              <a:ext cx="7560" cy="2"/>
            </a:xfrm>
            <a:prstGeom prst="line">
              <a:avLst/>
            </a:prstGeom>
            <a:ln w="47625"/>
          </p:spPr>
          <p:style>
            <a:lnRef idx="1">
              <a:schemeClr val="accent1"/>
            </a:lnRef>
            <a:fillRef idx="0">
              <a:schemeClr val="accent1"/>
            </a:fillRef>
            <a:effectRef idx="0">
              <a:schemeClr val="accent1"/>
            </a:effectRef>
            <a:fontRef idx="minor">
              <a:schemeClr val="tx1"/>
            </a:fontRef>
          </p:style>
        </p:cxnSp>
      </p:grpSp>
      <p:sp>
        <p:nvSpPr>
          <p:cNvPr id="19" name="Text Box 8"/>
          <p:cNvSpPr txBox="1">
            <a:spLocks noChangeArrowheads="1"/>
          </p:cNvSpPr>
          <p:nvPr userDrawn="1"/>
        </p:nvSpPr>
        <p:spPr bwMode="auto">
          <a:xfrm>
            <a:off x="10848975" y="6524625"/>
            <a:ext cx="1196975" cy="304800"/>
          </a:xfrm>
          <a:prstGeom prst="rect">
            <a:avLst/>
          </a:prstGeom>
          <a:noFill/>
          <a:ln w="9525">
            <a:noFill/>
            <a:miter lim="800000"/>
          </a:ln>
        </p:spPr>
        <p:txBody>
          <a:bodyPr>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spcBef>
                <a:spcPct val="50000"/>
              </a:spcBef>
              <a:defRPr/>
            </a:pPr>
            <a:r>
              <a:rPr kumimoji="1" lang="zh-CN" altLang="en-US" sz="1400" b="0">
                <a:latin typeface="Times New Roman" pitchFamily="18" charset="0"/>
                <a:ea typeface="微软雅黑" panose="020b0503020204020204" pitchFamily="34" charset="-122"/>
                <a:cs typeface="Times New Roman" pitchFamily="18" charset="0"/>
                <a:sym typeface="+mn-ea"/>
              </a:rPr>
              <a:t>第</a:t>
            </a:r>
            <a:fld id="{5D9A3178-A75B-4941-BFEE-1EC983BA920C}" type="slidenum">
              <a:rPr kumimoji="1" lang="zh-CN" altLang="en-US" sz="1400" b="0">
                <a:latin typeface="Times New Roman" pitchFamily="18" charset="0"/>
                <a:ea typeface="微软雅黑" panose="020b0503020204020204" pitchFamily="34" charset="-122"/>
                <a:cs typeface="Times New Roman" pitchFamily="18" charset="0"/>
                <a:sym typeface="+mn-ea"/>
              </a:rPr>
              <a:t>1</a:t>
            </a:fld>
            <a:r>
              <a:rPr kumimoji="1" lang="zh-CN" altLang="en-US" sz="1400" b="0">
                <a:latin typeface="Times New Roman" pitchFamily="18" charset="0"/>
                <a:ea typeface="微软雅黑" panose="020b0503020204020204" pitchFamily="34" charset="-122"/>
                <a:cs typeface="Times New Roman" pitchFamily="18" charset="0"/>
                <a:sym typeface="+mn-ea"/>
              </a:rPr>
              <a:t>页</a:t>
            </a: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Lst>
  <p:transition/>
  <p:timing/>
  <p:hf hdr="0"/>
  <p:txStyles>
    <p:titleStyle>
      <a:lvl1pPr algn="l" rtl="0" eaLnBrk="0" fontAlgn="base" hangingPunct="0">
        <a:spcBef>
          <a:spcPct val="0"/>
        </a:spcBef>
        <a:spcAft>
          <a:spcPct val="0"/>
        </a:spcAft>
        <a:defRPr sz="2400" b="1">
          <a:solidFill>
            <a:schemeClr val="tx1"/>
          </a:solidFill>
          <a:latin typeface="+mj-lt"/>
          <a:ea typeface="+mj-ea"/>
          <a:cs typeface="+mj-cs"/>
        </a:defRPr>
      </a:lvl1pPr>
      <a:lvl2pPr algn="l" rtl="0" eaLnBrk="0" fontAlgn="base" hangingPunct="0">
        <a:spcBef>
          <a:spcPct val="0"/>
        </a:spcBef>
        <a:spcAft>
          <a:spcPct val="0"/>
        </a:spcAft>
        <a:defRPr sz="2400" b="1">
          <a:solidFill>
            <a:srgbClr val="FFFFFF"/>
          </a:solidFill>
          <a:latin typeface="Arial" pitchFamily="34" charset="0"/>
        </a:defRPr>
      </a:lvl2pPr>
      <a:lvl3pPr algn="l" rtl="0" eaLnBrk="0" fontAlgn="base" hangingPunct="0">
        <a:spcBef>
          <a:spcPct val="0"/>
        </a:spcBef>
        <a:spcAft>
          <a:spcPct val="0"/>
        </a:spcAft>
        <a:defRPr sz="2400" b="1">
          <a:solidFill>
            <a:srgbClr val="FFFFFF"/>
          </a:solidFill>
          <a:latin typeface="Arial" pitchFamily="34" charset="0"/>
        </a:defRPr>
      </a:lvl3pPr>
      <a:lvl4pPr algn="l" rtl="0" eaLnBrk="0" fontAlgn="base" hangingPunct="0">
        <a:spcBef>
          <a:spcPct val="0"/>
        </a:spcBef>
        <a:spcAft>
          <a:spcPct val="0"/>
        </a:spcAft>
        <a:defRPr sz="2400" b="1">
          <a:solidFill>
            <a:srgbClr val="FFFFFF"/>
          </a:solidFill>
          <a:latin typeface="Arial" pitchFamily="34" charset="0"/>
        </a:defRPr>
      </a:lvl4pPr>
      <a:lvl5pPr algn="l" rtl="0" eaLnBrk="0" fontAlgn="base" hangingPunct="0">
        <a:spcBef>
          <a:spcPct val="0"/>
        </a:spcBef>
        <a:spcAft>
          <a:spcPct val="0"/>
        </a:spcAft>
        <a:defRPr sz="2400" b="1">
          <a:solidFill>
            <a:srgbClr val="FFFFFF"/>
          </a:solidFill>
          <a:latin typeface="Arial" pitchFamily="34" charset="0"/>
        </a:defRPr>
      </a:lvl5pPr>
      <a:lvl6pPr marL="457200" algn="l" rtl="0" eaLnBrk="1" fontAlgn="base" hangingPunct="1">
        <a:spcBef>
          <a:spcPct val="0"/>
        </a:spcBef>
        <a:spcAft>
          <a:spcPct val="0"/>
        </a:spcAft>
        <a:defRPr sz="3600" b="1">
          <a:solidFill>
            <a:srgbClr val="FFFFFF"/>
          </a:solidFill>
          <a:latin typeface="Arial" pitchFamily="34" charset="0"/>
        </a:defRPr>
      </a:lvl6pPr>
      <a:lvl7pPr marL="914400" algn="l" rtl="0" eaLnBrk="1" fontAlgn="base" hangingPunct="1">
        <a:spcBef>
          <a:spcPct val="0"/>
        </a:spcBef>
        <a:spcAft>
          <a:spcPct val="0"/>
        </a:spcAft>
        <a:defRPr sz="3600" b="1">
          <a:solidFill>
            <a:srgbClr val="FFFFFF"/>
          </a:solidFill>
          <a:latin typeface="Arial" pitchFamily="34" charset="0"/>
        </a:defRPr>
      </a:lvl7pPr>
      <a:lvl8pPr marL="1371600" algn="l" rtl="0" eaLnBrk="1" fontAlgn="base" hangingPunct="1">
        <a:spcBef>
          <a:spcPct val="0"/>
        </a:spcBef>
        <a:spcAft>
          <a:spcPct val="0"/>
        </a:spcAft>
        <a:defRPr sz="3600" b="1">
          <a:solidFill>
            <a:srgbClr val="FFFFFF"/>
          </a:solidFill>
          <a:latin typeface="Arial" pitchFamily="34" charset="0"/>
        </a:defRPr>
      </a:lvl8pPr>
      <a:lvl9pPr marL="1828800" algn="l" rtl="0" eaLnBrk="1" fontAlgn="base" hangingPunct="1">
        <a:spcBef>
          <a:spcPct val="0"/>
        </a:spcBef>
        <a:spcAft>
          <a:spcPct val="0"/>
        </a:spcAft>
        <a:defRPr sz="3600" b="1">
          <a:solidFill>
            <a:srgbClr val="FFFFFF"/>
          </a:solidFill>
          <a:latin typeface="Arial" pitchFamily="34" charset="0"/>
        </a:defRPr>
      </a:lvl9pPr>
    </p:titleStyle>
    <p:bodyStyle>
      <a:lvl1pPr marL="342900" indent="-342900" algn="l" rtl="0" eaLnBrk="0" fontAlgn="base" hangingPunct="0">
        <a:spcBef>
          <a:spcPct val="20000"/>
        </a:spcBef>
        <a:spcAft>
          <a:spcPct val="0"/>
        </a:spcAft>
        <a:buFont typeface="Wingdings" panose="05000000000000000000" pitchFamily="2" charset="2"/>
        <a:buChar char="p"/>
        <a:defRPr>
          <a:solidFill>
            <a:schemeClr val="tx1"/>
          </a:solidFill>
          <a:latin typeface="宋体" panose="02010600030101010101" pitchFamily="2" charset="-122"/>
          <a:ea typeface="宋体" panose="02010600030101010101" pitchFamily="2" charset="-122"/>
          <a:cs typeface="+mn-cs"/>
        </a:defRPr>
      </a:lvl1pPr>
      <a:lvl2pPr marL="742950" indent="-285750" algn="l" rtl="0" eaLnBrk="0" fontAlgn="base" hangingPunct="0">
        <a:spcBef>
          <a:spcPct val="20000"/>
        </a:spcBef>
        <a:spcAft>
          <a:spcPct val="0"/>
        </a:spcAft>
        <a:buFont typeface="Wingdings" panose="05000000000000000000" pitchFamily="2" charset="2"/>
        <a:buChar char="Ø"/>
        <a:defRPr>
          <a:solidFill>
            <a:schemeClr val="tx1"/>
          </a:solidFill>
          <a:latin typeface="宋体" panose="02010600030101010101" pitchFamily="2" charset="-122"/>
          <a:ea typeface="宋体" panose="02010600030101010101" pitchFamily="2" charset="-122"/>
        </a:defRPr>
      </a:lvl2pPr>
      <a:lvl3pPr marL="1143000" indent="-228600" algn="l" rtl="0" eaLnBrk="0" fontAlgn="base" hangingPunct="0">
        <a:spcBef>
          <a:spcPct val="20000"/>
        </a:spcBef>
        <a:spcAft>
          <a:spcPct val="0"/>
        </a:spcAft>
        <a:buFont typeface="Wingdings" panose="05000000000000000000" pitchFamily="2" charset="2"/>
        <a:buChar char="ü"/>
        <a:defRPr>
          <a:solidFill>
            <a:schemeClr val="tx1"/>
          </a:solidFill>
          <a:latin typeface="宋体" panose="02010600030101010101" pitchFamily="2" charset="-122"/>
          <a:ea typeface="宋体" panose="02010600030101010101" pitchFamily="2" charset="-122"/>
        </a:defRPr>
      </a:lvl3pPr>
      <a:lvl4pPr marL="1600200" indent="-228600" algn="l" rtl="0" eaLnBrk="0" fontAlgn="base" hangingPunct="0">
        <a:spcBef>
          <a:spcPct val="20000"/>
        </a:spcBef>
        <a:spcAft>
          <a:spcPct val="0"/>
        </a:spcAft>
        <a:buChar char="–"/>
        <a:defRPr>
          <a:solidFill>
            <a:schemeClr val="tx1"/>
          </a:solidFill>
          <a:latin typeface="宋体" panose="02010600030101010101" pitchFamily="2" charset="-122"/>
          <a:ea typeface="宋体" panose="02010600030101010101" pitchFamily="2" charset="-122"/>
        </a:defRPr>
      </a:lvl4pPr>
      <a:lvl5pPr marL="2057400" indent="-228600" algn="l" rtl="0" eaLnBrk="0" fontAlgn="base" hangingPunct="0">
        <a:spcBef>
          <a:spcPct val="20000"/>
        </a:spcBef>
        <a:spcAft>
          <a:spcPct val="0"/>
        </a:spcAft>
        <a:buChar char="»"/>
        <a:defRPr>
          <a:solidFill>
            <a:schemeClr val="tx1"/>
          </a:solidFill>
          <a:latin typeface="宋体" panose="02010600030101010101" pitchFamily="2" charset="-122"/>
          <a:ea typeface="宋体" panose="02010600030101010101" pitchFamily="2" charset="-122"/>
        </a:defRPr>
      </a:lvl5pPr>
      <a:lvl6pPr marL="2514600" indent="-228600" algn="l" rtl="0" eaLnBrk="1" fontAlgn="base" hangingPunct="1">
        <a:spcBef>
          <a:spcPct val="20000"/>
        </a:spcBef>
        <a:spcAft>
          <a:spcPct val="0"/>
        </a:spcAft>
        <a:buChar char="»"/>
        <a:defRPr sz="2000">
          <a:solidFill>
            <a:schemeClr val="tx1"/>
          </a:solidFill>
          <a:latin typeface="+mn-lt"/>
        </a:defRPr>
      </a:lvl6pPr>
      <a:lvl7pPr marL="2971800" indent="-228600" algn="l" rtl="0" eaLnBrk="1" fontAlgn="base" hangingPunct="1">
        <a:spcBef>
          <a:spcPct val="20000"/>
        </a:spcBef>
        <a:spcAft>
          <a:spcPct val="0"/>
        </a:spcAft>
        <a:buChar char="»"/>
        <a:defRPr sz="2000">
          <a:solidFill>
            <a:schemeClr val="tx1"/>
          </a:solidFill>
          <a:latin typeface="+mn-lt"/>
        </a:defRPr>
      </a:lvl7pPr>
      <a:lvl8pPr marL="3429000" indent="-228600" algn="l" rtl="0" eaLnBrk="1" fontAlgn="base" hangingPunct="1">
        <a:spcBef>
          <a:spcPct val="20000"/>
        </a:spcBef>
        <a:spcAft>
          <a:spcPct val="0"/>
        </a:spcAft>
        <a:buChar char="»"/>
        <a:defRPr sz="2000">
          <a:solidFill>
            <a:schemeClr val="tx1"/>
          </a:solidFill>
          <a:latin typeface="+mn-lt"/>
        </a:defRPr>
      </a:lvl8pPr>
      <a:lvl9pPr marL="3886200" indent="-228600" algn="l" rtl="0" eaLnBrk="1" fontAlgn="base" hangingPunct="1">
        <a:spcBef>
          <a:spcPct val="20000"/>
        </a:spcBef>
        <a:spcAft>
          <a:spcPct val="0"/>
        </a:spcAft>
        <a:buChar char="»"/>
        <a:defRPr sz="2000">
          <a:solidFill>
            <a:schemeClr val="tx1"/>
          </a:solidFill>
          <a:latin typeface="+mn-lt"/>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 Id="rId3" Type="http://schemas.openxmlformats.org/officeDocument/2006/relationships/image" Target="../media/image4.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image" Target="../media/image6.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wmf"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tags" Target="../tags/tag1.xml" /><Relationship Id="rId4" Type="http://schemas.openxmlformats.org/officeDocument/2006/relationships/oleObject" Target="../embeddings/oleObject1.bin" TargetMode="Internal" /><Relationship Id="rId5" Type="http://schemas.openxmlformats.org/officeDocument/2006/relationships/image" Target="../media/image9.emf" /><Relationship Id="rId6" Type="http://schemas.openxmlformats.org/officeDocument/2006/relationships/image" Target="../media/image10.png" /><Relationship Id="rId7" Type="http://schemas.openxmlformats.org/officeDocument/2006/relationships/vmlDrawing" Target="../drawings/vmlDrawing1.v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vmlDrawing" Target="../drawings/vmlDrawing2.vml" /><Relationship Id="rId2" Type="http://schemas.openxmlformats.org/officeDocument/2006/relationships/notesSlide" Target="../notesSlides/notesSlide3.xml" /><Relationship Id="rId3" Type="http://schemas.openxmlformats.org/officeDocument/2006/relationships/tags" Target="../tags/tag2.xml" /><Relationship Id="rId4" Type="http://schemas.openxmlformats.org/officeDocument/2006/relationships/oleObject" Target="../embeddings/oleObject2.bin" TargetMode="Internal" /><Relationship Id="rId5" Type="http://schemas.openxmlformats.org/officeDocument/2006/relationships/image" Target="../media/image9.emf" /><Relationship Id="rId6" Type="http://schemas.openxmlformats.org/officeDocument/2006/relationships/image" Target="../media/image11.emf" /><Relationship Id="rId7" Type="http://schemas.openxmlformats.org/officeDocument/2006/relationships/image" Target="../media/image12.emf" /><Relationship Id="rId8" Type="http://schemas.openxmlformats.org/officeDocument/2006/relationships/image" Target="../media/image13.emf" /><Relationship Id="rId9" Type="http://schemas.openxmlformats.org/officeDocument/2006/relationships/image" Target="../media/image14.emf"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vmlDrawing" Target="../drawings/vmlDrawing3.vml" /><Relationship Id="rId2" Type="http://schemas.openxmlformats.org/officeDocument/2006/relationships/notesSlide" Target="../notesSlides/notesSlide4.xml" /><Relationship Id="rId3" Type="http://schemas.openxmlformats.org/officeDocument/2006/relationships/tags" Target="../tags/tag3.xml" /><Relationship Id="rId4" Type="http://schemas.openxmlformats.org/officeDocument/2006/relationships/oleObject" Target="../embeddings/oleObject3.bin" TargetMode="Internal" /><Relationship Id="rId5" Type="http://schemas.openxmlformats.org/officeDocument/2006/relationships/image" Target="../media/image9.emf" /><Relationship Id="rId6" Type="http://schemas.openxmlformats.org/officeDocument/2006/relationships/image" Target="../media/image13.emf" /><Relationship Id="rId7" Type="http://schemas.openxmlformats.org/officeDocument/2006/relationships/image" Target="../media/image14.emf" /><Relationship Id="rId8" Type="http://schemas.openxmlformats.org/officeDocument/2006/relationships/image" Target="../media/image11.emf" /><Relationship Id="rId9" Type="http://schemas.openxmlformats.org/officeDocument/2006/relationships/image" Target="../media/image12.emf"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tags" Target="../tags/tag4.xml" /><Relationship Id="rId4" Type="http://schemas.openxmlformats.org/officeDocument/2006/relationships/oleObject" Target="../embeddings/oleObject4.bin" TargetMode="Internal" /><Relationship Id="rId5" Type="http://schemas.openxmlformats.org/officeDocument/2006/relationships/image" Target="../media/image9.emf" /><Relationship Id="rId6" Type="http://schemas.openxmlformats.org/officeDocument/2006/relationships/vmlDrawing" Target="../drawings/vmlDrawing4.v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5.xml" /><Relationship Id="rId3" Type="http://schemas.openxmlformats.org/officeDocument/2006/relationships/oleObject" Target="../embeddings/oleObject5.bin" TargetMode="Internal" /><Relationship Id="rId4" Type="http://schemas.openxmlformats.org/officeDocument/2006/relationships/image" Target="../media/image9.emf" /><Relationship Id="rId5" Type="http://schemas.openxmlformats.org/officeDocument/2006/relationships/vmlDrawing" Target="../drawings/vmlDrawing5.v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6.xml" /><Relationship Id="rId3" Type="http://schemas.openxmlformats.org/officeDocument/2006/relationships/oleObject" Target="../embeddings/oleObject6.bin" TargetMode="Internal" /><Relationship Id="rId4" Type="http://schemas.openxmlformats.org/officeDocument/2006/relationships/image" Target="../media/image9.emf" /><Relationship Id="rId5" Type="http://schemas.openxmlformats.org/officeDocument/2006/relationships/vmlDrawing" Target="../drawings/vmlDrawing6.v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7.xml" /><Relationship Id="rId3" Type="http://schemas.openxmlformats.org/officeDocument/2006/relationships/oleObject" Target="../embeddings/oleObject7.bin" TargetMode="Internal" /><Relationship Id="rId4" Type="http://schemas.openxmlformats.org/officeDocument/2006/relationships/image" Target="../media/image9.emf" /><Relationship Id="rId5" Type="http://schemas.openxmlformats.org/officeDocument/2006/relationships/vmlDrawing" Target="../drawings/vmlDrawing7.v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tags" Target="../tags/tag8.xml" /><Relationship Id="rId4" Type="http://schemas.openxmlformats.org/officeDocument/2006/relationships/oleObject" Target="../embeddings/oleObject8.bin" TargetMode="Internal" /><Relationship Id="rId5" Type="http://schemas.openxmlformats.org/officeDocument/2006/relationships/image" Target="../media/image9.emf" /><Relationship Id="rId6" Type="http://schemas.openxmlformats.org/officeDocument/2006/relationships/vmlDrawing" Target="../drawings/vmlDrawing8.v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hyperlink" Target="http://image.baidu.com/search/detail?ct=503316480&amp;z=undefined&amp;tn=baiduimagedetail&amp;ipn=d&amp;word=%E4%BB%BB%E6%AD%A3%E9%9D%9E&amp;step_word=&amp;ie=utf-8&amp;in=&amp;cl=2&amp;lm=-1&amp;st=undefined&amp;hd=undefined&amp;latest=undefined&amp;copyright=undefined&amp;cs=4273440228,2224863395&amp;os=363781038,373910503&amp;simid=0,0&amp;pn=3&amp;rn=1&amp;di=42188025580&amp;ln=1913&amp;fr=&amp;fmq=1545178554060_R&amp;fm=&amp;ic=undefined&amp;s=undefined&amp;se=&amp;sme=&amp;tab=0&amp;width=undefined&amp;height=undefined&amp;face=undefined&amp;is=0,0&amp;istype=0&amp;ist=&amp;jit=&amp;bdtype=11&amp;spn=0&amp;pi=0&amp;gsm=0&amp;objurl=http://image.c114.com.cn/0C1D7B2BFA30A74449BFF1A151BDA6E2AA1CA636_size26_w600_h450.jpeg&amp;rpstart=0&amp;rpnum=0&amp;adpicid=0" TargetMode="Externa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9.xml" /><Relationship Id="rId3" Type="http://schemas.openxmlformats.org/officeDocument/2006/relationships/oleObject" Target="../embeddings/oleObject9.bin" TargetMode="Internal" /><Relationship Id="rId4" Type="http://schemas.openxmlformats.org/officeDocument/2006/relationships/image" Target="../media/image9.emf" /><Relationship Id="rId5" Type="http://schemas.openxmlformats.org/officeDocument/2006/relationships/vmlDrawing" Target="../drawings/vmlDrawing9.v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7.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0.xml" /><Relationship Id="rId3" Type="http://schemas.openxmlformats.org/officeDocument/2006/relationships/oleObject" Target="../embeddings/oleObject10.bin" TargetMode="Internal" /><Relationship Id="rId4" Type="http://schemas.openxmlformats.org/officeDocument/2006/relationships/image" Target="../media/image9.emf" /><Relationship Id="rId5" Type="http://schemas.openxmlformats.org/officeDocument/2006/relationships/vmlDrawing" Target="../drawings/vmlDrawing10.v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8.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1.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1.xml" /><Relationship Id="rId3" Type="http://schemas.openxmlformats.org/officeDocument/2006/relationships/oleObject" Target="../embeddings/oleObject11.bin" TargetMode="Internal" /><Relationship Id="rId4" Type="http://schemas.openxmlformats.org/officeDocument/2006/relationships/image" Target="../media/image9.emf" /><Relationship Id="rId5" Type="http://schemas.openxmlformats.org/officeDocument/2006/relationships/vmlDrawing" Target="../drawings/vmlDrawing11.v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48101071127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5121" name="Picture 3"/>
          <p:cNvPicPr>
            <a:picLocks noChangeAspect="1" noChangeArrowheads="1"/>
          </p:cNvPicPr>
          <p:nvPr/>
        </p:nvPicPr>
        <p:blipFill>
          <a:blip r:embed="rId2"/>
          <a:stretch>
            <a:fillRect/>
          </a:stretch>
        </p:blipFill>
        <p:spPr bwMode="auto">
          <a:xfrm>
            <a:off x="-25400" y="5157788"/>
            <a:ext cx="12215813" cy="1685925"/>
          </a:xfrm>
          <a:prstGeom prst="rect">
            <a:avLst/>
          </a:prstGeom>
          <a:noFill/>
          <a:ln w="9525">
            <a:noFill/>
            <a:miter lim="800000"/>
          </a:ln>
        </p:spPr>
      </p:pic>
      <p:pic>
        <p:nvPicPr>
          <p:cNvPr id="5123" name="Picture 6"/>
          <p:cNvPicPr>
            <a:picLocks noChangeAspect="1" noChangeArrowheads="1"/>
          </p:cNvPicPr>
          <p:nvPr/>
        </p:nvPicPr>
        <p:blipFill>
          <a:blip r:embed="rId3"/>
          <a:stretch>
            <a:fillRect/>
          </a:stretch>
        </p:blipFill>
        <p:spPr bwMode="auto">
          <a:xfrm>
            <a:off x="-13970" y="-26989"/>
            <a:ext cx="12215813" cy="1511301"/>
          </a:xfrm>
          <a:prstGeom prst="rect">
            <a:avLst/>
          </a:prstGeom>
          <a:noFill/>
          <a:ln w="9525">
            <a:noFill/>
            <a:miter lim="800000"/>
          </a:ln>
        </p:spPr>
      </p:pic>
      <p:sp>
        <p:nvSpPr>
          <p:cNvPr id="5124" name="Rectangle 7"/>
          <p:cNvSpPr>
            <a:spLocks noChangeArrowheads="1"/>
          </p:cNvSpPr>
          <p:nvPr/>
        </p:nvSpPr>
        <p:spPr bwMode="auto">
          <a:xfrm>
            <a:off x="0" y="4005263"/>
            <a:ext cx="12190413" cy="1015663"/>
          </a:xfrm>
          <a:prstGeom prst="rect">
            <a:avLst/>
          </a:prstGeom>
          <a:noFill/>
          <a:ln w="9525">
            <a:noFill/>
            <a:miter lim="800000"/>
          </a:ln>
        </p:spPr>
        <p:txBody>
          <a:bodyPr wrap="square">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eaLnBrk="1" latinLnBrk="0" hangingPunct="1">
              <a:lnSpc>
                <a:spcPct val="150000"/>
              </a:lnSpc>
            </a:pPr>
            <a:r>
              <a:rPr lang="zh-CN" altLang="en-US" sz="2000" smtClean="0">
                <a:latin typeface="微软雅黑" panose="020b0503020204020204" pitchFamily="34" charset="-122"/>
                <a:ea typeface="微软雅黑" panose="020b0503020204020204" pitchFamily="34" charset="-122"/>
                <a:cs typeface="微软雅黑" panose="020b0503020204020204" pitchFamily="34" charset="-122"/>
                <a:sym typeface="+mn-ea"/>
              </a:rPr>
              <a:t>孙维乙</a:t>
            </a:r>
            <a:endParaRPr lang="en-US" altLang="zh-CN" sz="2000" smtClean="0">
              <a:latin typeface="微软雅黑" panose="020b0503020204020204" pitchFamily="34" charset="-122"/>
              <a:ea typeface="微软雅黑" panose="020b0503020204020204" pitchFamily="34" charset="-122"/>
              <a:cs typeface="微软雅黑" panose="020b0503020204020204" pitchFamily="34" charset="-122"/>
              <a:sym typeface="+mn-ea"/>
            </a:endParaRPr>
          </a:p>
          <a:p>
            <a:pPr algn="ctr" eaLnBrk="1" latinLnBrk="0" hangingPunct="1">
              <a:lnSpc>
                <a:spcPct val="150000"/>
              </a:lnSpc>
            </a:pPr>
            <a:r>
              <a:rPr lang="en-US" altLang="zh-CN" sz="2000" smtClean="0">
                <a:latin typeface="微软雅黑" panose="020b0503020204020204" pitchFamily="34" charset="-122"/>
                <a:ea typeface="微软雅黑" panose="020b0503020204020204" pitchFamily="34" charset="-122"/>
                <a:cs typeface="微软雅黑" panose="020b0503020204020204" pitchFamily="34" charset="-122"/>
                <a:sym typeface="+mn-ea"/>
              </a:rPr>
              <a:t>2021</a:t>
            </a:r>
            <a:r>
              <a:rPr lang="zh-CN" altLang="en-US" sz="2000" smtClean="0">
                <a:latin typeface="微软雅黑" panose="020b0503020204020204" pitchFamily="34" charset="-122"/>
                <a:ea typeface="微软雅黑" panose="020b0503020204020204" pitchFamily="34" charset="-122"/>
                <a:cs typeface="微软雅黑" panose="020b0503020204020204" pitchFamily="34" charset="-122"/>
                <a:sym typeface="+mn-ea"/>
              </a:rPr>
              <a:t>年</a:t>
            </a:r>
            <a:r>
              <a:rPr lang="en-US" altLang="zh-CN" sz="2000" smtClean="0">
                <a:latin typeface="微软雅黑" panose="020b0503020204020204" pitchFamily="34" charset="-122"/>
                <a:ea typeface="微软雅黑" panose="020b0503020204020204" pitchFamily="34" charset="-122"/>
                <a:cs typeface="微软雅黑" panose="020b0503020204020204" pitchFamily="34" charset="-122"/>
                <a:sym typeface="+mn-ea"/>
              </a:rPr>
              <a:t>09</a:t>
            </a:r>
            <a:r>
              <a:rPr lang="zh-CN" altLang="en-US" sz="2000" smtClean="0">
                <a:latin typeface="微软雅黑" panose="020b0503020204020204" pitchFamily="34" charset="-122"/>
                <a:ea typeface="微软雅黑" panose="020b0503020204020204" pitchFamily="34" charset="-122"/>
                <a:cs typeface="微软雅黑" panose="020b0503020204020204" pitchFamily="34" charset="-122"/>
                <a:sym typeface="+mn-ea"/>
              </a:rPr>
              <a:t>月</a:t>
            </a:r>
            <a:r>
              <a:rPr lang="en-US" altLang="zh-CN" sz="2000" smtClean="0">
                <a:latin typeface="微软雅黑" panose="020b0503020204020204" pitchFamily="34" charset="-122"/>
                <a:ea typeface="微软雅黑" panose="020b0503020204020204" pitchFamily="34" charset="-122"/>
                <a:cs typeface="微软雅黑" panose="020b0503020204020204" pitchFamily="34" charset="-122"/>
                <a:sym typeface="+mn-ea"/>
              </a:rPr>
              <a:t>01</a:t>
            </a:r>
            <a:r>
              <a:rPr lang="zh-CN" altLang="en-US" sz="2000" smtClean="0">
                <a:latin typeface="微软雅黑" panose="020b0503020204020204" pitchFamily="34" charset="-122"/>
                <a:ea typeface="微软雅黑" panose="020b0503020204020204" pitchFamily="34" charset="-122"/>
                <a:cs typeface="微软雅黑" panose="020b0503020204020204" pitchFamily="34" charset="-122"/>
                <a:sym typeface="+mn-ea"/>
              </a:rPr>
              <a:t>日</a:t>
            </a:r>
          </a:p>
        </p:txBody>
      </p:sp>
      <p:sp>
        <p:nvSpPr>
          <p:cNvPr id="8" name="标题 2"/>
          <p:cNvSpPr txBox="1"/>
          <p:nvPr/>
        </p:nvSpPr>
        <p:spPr>
          <a:xfrm>
            <a:off x="-44387" y="1916832"/>
            <a:ext cx="12216130" cy="1649586"/>
          </a:xfrm>
          <a:prstGeom prst="rect">
            <a:avLst/>
          </a:prstGeom>
        </p:spPr>
        <p:txBody>
          <a:bodyPr/>
          <a:lstStyle>
            <a:defPPr>
              <a:defRPr lang="en-US"/>
            </a:defPPr>
            <a:lvl1pPr algn="l" rtl="0" eaLnBrk="0" fontAlgn="base" hangingPunct="0">
              <a:spcBef>
                <a:spcPct val="0"/>
              </a:spcBef>
              <a:spcAft>
                <a:spcPct val="0"/>
              </a:spcAft>
              <a:defRPr sz="2400" b="1" kern="1200">
                <a:solidFill>
                  <a:srgbClr val="FFFFFF"/>
                </a:solidFill>
                <a:latin typeface="+mj-lt"/>
                <a:ea typeface="+mj-ea"/>
                <a:cs typeface="+mj-cs"/>
              </a:defRPr>
            </a:lvl1pPr>
            <a:lvl2pPr marL="457200" algn="l" rtl="0" eaLnBrk="0" fontAlgn="base" hangingPunct="0">
              <a:spcBef>
                <a:spcPct val="0"/>
              </a:spcBef>
              <a:spcAft>
                <a:spcPct val="0"/>
              </a:spcAft>
              <a:defRPr sz="2400" b="1" kern="1200">
                <a:solidFill>
                  <a:srgbClr val="FFFFFF"/>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sz="2400" b="1" kern="1200">
                <a:solidFill>
                  <a:srgbClr val="FFFFFF"/>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sz="2400" b="1" kern="1200">
                <a:solidFill>
                  <a:srgbClr val="FFFFFF"/>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sz="2400" b="1" kern="1200">
                <a:solidFill>
                  <a:srgbClr val="FFFFFF"/>
                </a:solidFill>
                <a:latin typeface="Arial" pitchFamily="34" charset="0"/>
                <a:ea typeface="宋体" panose="02010600030101010101" pitchFamily="2" charset="-122"/>
                <a:cs typeface="+mn-cs"/>
              </a:defRPr>
            </a:lvl5pPr>
            <a:lvl6pPr marL="457200" algn="l" defTabSz="914400" rtl="0" eaLnBrk="1" fontAlgn="base" latinLnBrk="0" hangingPunct="1">
              <a:spcBef>
                <a:spcPct val="0"/>
              </a:spcBef>
              <a:spcAft>
                <a:spcPct val="0"/>
              </a:spcAft>
              <a:defRPr sz="3600" b="1" kern="1200">
                <a:solidFill>
                  <a:srgbClr val="FFFFFF"/>
                </a:solidFill>
                <a:latin typeface="Arial" pitchFamily="34" charset="0"/>
                <a:ea typeface="宋体" panose="02010600030101010101" pitchFamily="2" charset="-122"/>
                <a:cs typeface="+mn-cs"/>
              </a:defRPr>
            </a:lvl6pPr>
            <a:lvl7pPr marL="914400" algn="l" defTabSz="914400" rtl="0" eaLnBrk="1" fontAlgn="base" latinLnBrk="0" hangingPunct="1">
              <a:spcBef>
                <a:spcPct val="0"/>
              </a:spcBef>
              <a:spcAft>
                <a:spcPct val="0"/>
              </a:spcAft>
              <a:defRPr sz="3600" b="1" kern="1200">
                <a:solidFill>
                  <a:srgbClr val="FFFFFF"/>
                </a:solidFill>
                <a:latin typeface="Arial" pitchFamily="34" charset="0"/>
                <a:ea typeface="宋体" panose="02010600030101010101" pitchFamily="2" charset="-122"/>
                <a:cs typeface="+mn-cs"/>
              </a:defRPr>
            </a:lvl7pPr>
            <a:lvl8pPr marL="1371600" algn="l" defTabSz="914400" rtl="0" eaLnBrk="1" fontAlgn="base" latinLnBrk="0" hangingPunct="1">
              <a:spcBef>
                <a:spcPct val="0"/>
              </a:spcBef>
              <a:spcAft>
                <a:spcPct val="0"/>
              </a:spcAft>
              <a:defRPr sz="3600" b="1" kern="1200">
                <a:solidFill>
                  <a:srgbClr val="FFFFFF"/>
                </a:solidFill>
                <a:latin typeface="Arial" pitchFamily="34" charset="0"/>
                <a:ea typeface="宋体" panose="02010600030101010101" pitchFamily="2" charset="-122"/>
                <a:cs typeface="+mn-cs"/>
              </a:defRPr>
            </a:lvl8pPr>
            <a:lvl9pPr marL="1828800" algn="l" defTabSz="914400" rtl="0" eaLnBrk="1" fontAlgn="base" latinLnBrk="0" hangingPunct="1">
              <a:spcBef>
                <a:spcPct val="0"/>
              </a:spcBef>
              <a:spcAft>
                <a:spcPct val="0"/>
              </a:spcAft>
              <a:defRPr sz="3600" b="1" kern="1200">
                <a:solidFill>
                  <a:srgbClr val="FFFFFF"/>
                </a:solidFill>
                <a:latin typeface="Arial" pitchFamily="34" charset="0"/>
                <a:ea typeface="宋体" panose="02010600030101010101" pitchFamily="2" charset="-122"/>
                <a:cs typeface="+mn-cs"/>
              </a:defRPr>
            </a:lvl9pPr>
          </a:lstStyle>
          <a:p>
            <a:pPr algn="ctr" latinLnBrk="0">
              <a:lnSpc>
                <a:spcPct val="150000"/>
              </a:lnSpc>
              <a:spcBef>
                <a:spcPts val="600"/>
              </a:spcBef>
              <a:spcAft>
                <a:spcPts val="600"/>
              </a:spcAft>
            </a:pPr>
            <a:r>
              <a:rPr lang="en-US" altLang="zh-CN" sz="4000" smtClean="0">
                <a:solidFill>
                  <a:srgbClr val="FF0000"/>
                </a:solidFill>
                <a:latin typeface="微软雅黑" panose="020b0503020204020204" pitchFamily="34" charset="-122"/>
                <a:ea typeface="微软雅黑" panose="020b0503020204020204" pitchFamily="34" charset="-122"/>
                <a:cs typeface="微软雅黑" panose="020b0503020204020204" pitchFamily="34" charset="-122"/>
              </a:rPr>
              <a:t>IPD</a:t>
            </a:r>
            <a:r>
              <a:rPr lang="zh-CN" altLang="en-US" sz="4000" smtClean="0">
                <a:solidFill>
                  <a:srgbClr val="FF0000"/>
                </a:solidFill>
                <a:latin typeface="微软雅黑" panose="020b0503020204020204" pitchFamily="34" charset="-122"/>
                <a:ea typeface="微软雅黑" panose="020b0503020204020204" pitchFamily="34" charset="-122"/>
                <a:cs typeface="微软雅黑" panose="020b0503020204020204" pitchFamily="34" charset="-122"/>
              </a:rPr>
              <a:t>组织和绩效基础知识培训</a:t>
            </a:r>
            <a:endParaRPr lang="zh-CN" altLang="en-US" sz="4000" smtClean="0">
              <a:solidFill>
                <a:srgbClr val="FF0000"/>
              </a:solidFill>
              <a:latin typeface="微软雅黑" panose="020b0503020204020204" pitchFamily="34" charset="-122"/>
              <a:ea typeface="微软雅黑" panose="020b0503020204020204" pitchFamily="34" charset="-122"/>
              <a:cs typeface="微软雅黑" panose="020b0503020204020204" pitchFamily="34" charset="-122"/>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p:nvPr/>
        </p:nvSpPr>
        <p:spPr>
          <a:xfrm>
            <a:off x="1774726" y="980728"/>
            <a:ext cx="8847294" cy="1569660"/>
          </a:xfrm>
          <a:prstGeom prst="rect">
            <a:avLst/>
          </a:prstGeom>
        </p:spPr>
        <p:txBody>
          <a:bodyPr wrap="none">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r>
              <a:rPr lang="zh-CN" altLang="en-US" sz="4800" smtClean="0"/>
              <a:t>请大家关闭手机！</a:t>
            </a:r>
            <a:endParaRPr lang="en-US" altLang="zh-CN" sz="4800" smtClean="0"/>
          </a:p>
          <a:p>
            <a:pPr algn="ctr"/>
            <a:r>
              <a:rPr lang="zh-CN" altLang="en-US" sz="4800" smtClean="0"/>
              <a:t>课间会预留时间给大家打电话！</a:t>
            </a:r>
            <a:endParaRPr lang="zh-CN" altLang="en-US" sz="4800"/>
          </a:p>
        </p:txBody>
      </p:sp>
      <p:pic>
        <p:nvPicPr>
          <p:cNvPr id="8194" name="Picture 2" descr="https://p3.ssl.qhimgs1.com/sdr/400__/t012dafdf8834ed2e33.jpg"/>
          <p:cNvPicPr>
            <a:picLocks noChangeAspect="1" noChangeArrowheads="1"/>
          </p:cNvPicPr>
          <p:nvPr/>
        </p:nvPicPr>
        <p:blipFill>
          <a:blip r:embed="rId2">
            <a:extLst>
              <a:ext uri="{28A0092B-C50C-407E-A947-70E740481C1C}">
                <a14:useLocalDpi xmlns:a14="http://schemas.microsoft.com/office/drawing/2010/main" val="0"/>
              </a:ext>
            </a:extLst>
          </a:blip>
          <a:srcRect r="3820" b="6449"/>
          <a:stretch>
            <a:fillRect/>
          </a:stretch>
        </p:blipFill>
        <p:spPr bwMode="auto">
          <a:xfrm>
            <a:off x="4655046" y="2708920"/>
            <a:ext cx="2436870" cy="35642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91036507"/>
      </p:ext>
    </p:ext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a:xfrm>
            <a:off x="398311" y="44624"/>
            <a:ext cx="7628946" cy="681797"/>
          </a:xfrm>
        </p:spPr>
        <p:txBody>
          <a:bodyPr/>
          <a:lstStyle/>
          <a:p>
            <a:r>
              <a:rPr lang="zh-CN" altLang="en-US">
                <a:solidFill>
                  <a:schemeClr val="tx1"/>
                </a:solidFill>
              </a:rPr>
              <a:t>本</a:t>
            </a:r>
            <a:r>
              <a:rPr lang="zh-CN" altLang="en-US" smtClean="0">
                <a:solidFill>
                  <a:schemeClr val="tx1"/>
                </a:solidFill>
              </a:rPr>
              <a:t>次培训的</a:t>
            </a:r>
            <a:r>
              <a:rPr lang="zh-CN" altLang="en-US">
                <a:solidFill>
                  <a:schemeClr val="tx1"/>
                </a:solidFill>
              </a:rPr>
              <a:t>目标及关键议题</a:t>
            </a:r>
            <a:endParaRPr lang="en-US">
              <a:solidFill>
                <a:schemeClr val="tx1"/>
              </a:solidFill>
            </a:endParaRPr>
          </a:p>
        </p:txBody>
      </p:sp>
      <p:grpSp>
        <p:nvGrpSpPr>
          <p:cNvPr id="5" name="组合 11"/>
          <p:cNvGrpSpPr/>
          <p:nvPr/>
        </p:nvGrpSpPr>
        <p:grpSpPr>
          <a:xfrm>
            <a:off x="665606" y="3745955"/>
            <a:ext cx="10859202" cy="1627261"/>
            <a:chOff x="637952" y="1594885"/>
            <a:chExt cx="8144540" cy="893134"/>
          </a:xfrm>
          <a:effectLst>
            <a:outerShdw blurRad="38100" dist="25400" dir="2700000" algn="tl" rotWithShape="0">
              <a:sysClr val="window" lastClr="FFFFFF">
                <a:lumMod val="50000"/>
                <a:alpha val="40000"/>
              </a:sysClr>
            </a:outerShdw>
          </a:effectLst>
        </p:grpSpPr>
        <p:sp>
          <p:nvSpPr>
            <p:cNvPr id="9" name="矩形 15"/>
            <p:cNvSpPr/>
            <p:nvPr/>
          </p:nvSpPr>
          <p:spPr>
            <a:xfrm>
              <a:off x="1616145" y="1594885"/>
              <a:ext cx="7166347" cy="893134"/>
            </a:xfrm>
            <a:prstGeom prst="rect">
              <a:avLst/>
            </a:prstGeom>
            <a:solidFill>
              <a:sysClr val="window" lastClr="FFFFFF"/>
            </a:solidFill>
            <a:ln w="9525" cap="flat" cmpd="sng" algn="ctr">
              <a:solidFill>
                <a:srgbClr val="94B6D2">
                  <a:shade val="95000"/>
                  <a:satMod val="105000"/>
                </a:srgbClr>
              </a:solidFill>
              <a:prstDash val="solid"/>
            </a:ln>
            <a:effectLst/>
          </p:spPr>
          <p:txBody>
            <a:bodyPr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marL="180975" indent="-180975" fontAlgn="auto">
                <a:spcBef>
                  <a:spcPts val="300"/>
                </a:spcBef>
                <a:spcAft>
                  <a:spcPts val="300"/>
                </a:spcAft>
                <a:buFont typeface="Arial" pitchFamily="34" charset="0"/>
                <a:buChar char="•"/>
                <a:defRPr/>
              </a:pPr>
              <a:r>
                <a:rPr lang="en-US" altLang="zh-CN" sz="1600" b="0" smtClean="0"/>
                <a:t>IPD</a:t>
              </a:r>
              <a:r>
                <a:rPr lang="zh-CN" altLang="en-US" sz="1600" b="0" smtClean="0"/>
                <a:t>组织建设</a:t>
              </a:r>
              <a:endParaRPr lang="en-US" altLang="zh-CN" sz="1600" b="0" smtClean="0"/>
            </a:p>
            <a:p>
              <a:pPr marL="180975" indent="-180975" fontAlgn="auto">
                <a:spcBef>
                  <a:spcPts val="300"/>
                </a:spcBef>
                <a:spcAft>
                  <a:spcPts val="300"/>
                </a:spcAft>
                <a:buFont typeface="Arial" pitchFamily="34" charset="0"/>
                <a:buChar char="•"/>
                <a:defRPr/>
              </a:pPr>
              <a:r>
                <a:rPr lang="en-US" altLang="zh-CN" sz="1600" b="0" smtClean="0"/>
                <a:t>IPD</a:t>
              </a:r>
              <a:r>
                <a:rPr lang="zh-CN" altLang="en-US" sz="1600" b="0" smtClean="0"/>
                <a:t>的绩效和激励制度</a:t>
              </a:r>
              <a:endParaRPr lang="en-US" altLang="zh-CN" sz="1600" b="0"/>
            </a:p>
          </p:txBody>
        </p:sp>
        <p:sp>
          <p:nvSpPr>
            <p:cNvPr id="10" name="矩形 16"/>
            <p:cNvSpPr/>
            <p:nvPr/>
          </p:nvSpPr>
          <p:spPr>
            <a:xfrm>
              <a:off x="637952" y="1594885"/>
              <a:ext cx="978193" cy="893134"/>
            </a:xfrm>
            <a:prstGeom prst="rect">
              <a:avLst/>
            </a:prstGeom>
            <a:solidFill>
              <a:srgbClr val="94B6D2"/>
            </a:solidFill>
            <a:ln w="9525" cap="flat" cmpd="sng" algn="ctr">
              <a:solidFill>
                <a:srgbClr val="94B6D2">
                  <a:shade val="95000"/>
                  <a:satMod val="105000"/>
                </a:srgbClr>
              </a:solidFill>
              <a:prstDash val="solid"/>
            </a:ln>
            <a:effectLst/>
          </p:spPr>
          <p:txBody>
            <a:bodyPr wrap="none"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eaLnBrk="1" fontAlgn="auto" hangingPunct="1">
                <a:spcBef>
                  <a:spcPct val="0"/>
                </a:spcBef>
                <a:spcAft>
                  <a:spcPct val="0"/>
                </a:spcAft>
                <a:buFont typeface="Arial" pitchFamily="34" charset="0"/>
                <a:buNone/>
                <a:defRPr/>
              </a:pPr>
              <a:r>
                <a:rPr lang="zh-CN" altLang="en-US" sz="1600" kern="0">
                  <a:solidFill>
                    <a:prstClr val="black"/>
                  </a:solidFill>
                  <a:latin typeface="宋体" panose="02010600030101010101" pitchFamily="2" charset="-122"/>
                  <a:ea typeface="宋体" panose="02010600030101010101" pitchFamily="2" charset="-122"/>
                </a:rPr>
                <a:t>主要</a:t>
              </a:r>
              <a:endParaRPr lang="en-US" altLang="zh-CN" sz="1600" kern="0">
                <a:solidFill>
                  <a:prstClr val="black"/>
                </a:solidFill>
                <a:latin typeface="宋体" panose="02010600030101010101" pitchFamily="2" charset="-122"/>
                <a:ea typeface="宋体" panose="02010600030101010101" pitchFamily="2" charset="-122"/>
              </a:endParaRPr>
            </a:p>
            <a:p>
              <a:pPr algn="ctr" eaLnBrk="1" fontAlgn="auto" hangingPunct="1">
                <a:spcBef>
                  <a:spcPct val="0"/>
                </a:spcBef>
                <a:spcAft>
                  <a:spcPct val="0"/>
                </a:spcAft>
                <a:buFont typeface="Arial" pitchFamily="34" charset="0"/>
                <a:buNone/>
                <a:defRPr/>
              </a:pPr>
              <a:r>
                <a:rPr lang="zh-CN" altLang="en-US" sz="1600" kern="0">
                  <a:solidFill>
                    <a:prstClr val="black"/>
                  </a:solidFill>
                  <a:latin typeface="宋体" panose="02010600030101010101" pitchFamily="2" charset="-122"/>
                  <a:ea typeface="宋体" panose="02010600030101010101" pitchFamily="2" charset="-122"/>
                </a:rPr>
                <a:t>议题</a:t>
              </a:r>
            </a:p>
          </p:txBody>
        </p:sp>
      </p:grpSp>
      <p:grpSp>
        <p:nvGrpSpPr>
          <p:cNvPr id="6" name="组合 12"/>
          <p:cNvGrpSpPr/>
          <p:nvPr/>
        </p:nvGrpSpPr>
        <p:grpSpPr>
          <a:xfrm>
            <a:off x="665606" y="1859285"/>
            <a:ext cx="10859202" cy="1627263"/>
            <a:chOff x="637952" y="604883"/>
            <a:chExt cx="8144540" cy="893135"/>
          </a:xfrm>
          <a:effectLst>
            <a:outerShdw blurRad="38100" dist="25400" dir="2700000" algn="tl" rotWithShape="0">
              <a:sysClr val="window" lastClr="FFFFFF">
                <a:lumMod val="50000"/>
                <a:alpha val="40000"/>
              </a:sysClr>
            </a:outerShdw>
          </a:effectLst>
        </p:grpSpPr>
        <p:sp>
          <p:nvSpPr>
            <p:cNvPr id="7" name="矩形 13"/>
            <p:cNvSpPr/>
            <p:nvPr/>
          </p:nvSpPr>
          <p:spPr>
            <a:xfrm>
              <a:off x="637952" y="604883"/>
              <a:ext cx="978193" cy="893134"/>
            </a:xfrm>
            <a:prstGeom prst="rect">
              <a:avLst/>
            </a:prstGeom>
            <a:solidFill>
              <a:srgbClr val="94B6D2"/>
            </a:solidFill>
            <a:ln w="9525" cap="flat" cmpd="sng" algn="ctr">
              <a:solidFill>
                <a:srgbClr val="94B6D2">
                  <a:shade val="95000"/>
                  <a:satMod val="105000"/>
                </a:srgbClr>
              </a:solidFill>
              <a:prstDash val="solid"/>
            </a:ln>
            <a:effectLst/>
          </p:spPr>
          <p:txBody>
            <a:bodyPr wrap="none"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eaLnBrk="1" fontAlgn="auto" hangingPunct="1">
                <a:spcBef>
                  <a:spcPct val="0"/>
                </a:spcBef>
                <a:spcAft>
                  <a:spcPct val="0"/>
                </a:spcAft>
                <a:buFont typeface="Arial" pitchFamily="34" charset="0"/>
                <a:buNone/>
                <a:defRPr/>
              </a:pPr>
              <a:r>
                <a:rPr lang="zh-CN" altLang="en-US" sz="1600" kern="0">
                  <a:solidFill>
                    <a:prstClr val="black"/>
                  </a:solidFill>
                  <a:latin typeface="宋体" panose="02010600030101010101" pitchFamily="2" charset="-122"/>
                  <a:ea typeface="宋体" panose="02010600030101010101" pitchFamily="2" charset="-122"/>
                </a:rPr>
                <a:t>培训</a:t>
              </a:r>
              <a:endParaRPr lang="en-US" altLang="zh-CN" sz="1600" kern="0">
                <a:solidFill>
                  <a:prstClr val="black"/>
                </a:solidFill>
                <a:latin typeface="宋体" panose="02010600030101010101" pitchFamily="2" charset="-122"/>
                <a:ea typeface="宋体" panose="02010600030101010101" pitchFamily="2" charset="-122"/>
              </a:endParaRPr>
            </a:p>
            <a:p>
              <a:pPr algn="ctr" eaLnBrk="1" fontAlgn="auto" hangingPunct="1">
                <a:spcBef>
                  <a:spcPct val="0"/>
                </a:spcBef>
                <a:spcAft>
                  <a:spcPct val="0"/>
                </a:spcAft>
                <a:buFont typeface="Arial" pitchFamily="34" charset="0"/>
                <a:buNone/>
                <a:defRPr/>
              </a:pPr>
              <a:r>
                <a:rPr lang="zh-CN" altLang="en-US" sz="1600" kern="0">
                  <a:solidFill>
                    <a:prstClr val="black"/>
                  </a:solidFill>
                  <a:latin typeface="宋体" panose="02010600030101010101" pitchFamily="2" charset="-122"/>
                  <a:ea typeface="宋体" panose="02010600030101010101" pitchFamily="2" charset="-122"/>
                </a:rPr>
                <a:t>目标</a:t>
              </a:r>
            </a:p>
          </p:txBody>
        </p:sp>
        <p:sp>
          <p:nvSpPr>
            <p:cNvPr id="8" name="矩形 14"/>
            <p:cNvSpPr/>
            <p:nvPr/>
          </p:nvSpPr>
          <p:spPr>
            <a:xfrm>
              <a:off x="1616146" y="604884"/>
              <a:ext cx="7166346" cy="893134"/>
            </a:xfrm>
            <a:prstGeom prst="rect">
              <a:avLst/>
            </a:prstGeom>
            <a:solidFill>
              <a:sysClr val="window" lastClr="FFFFFF"/>
            </a:solidFill>
            <a:ln w="9525" cap="flat" cmpd="sng" algn="ctr">
              <a:solidFill>
                <a:srgbClr val="94B6D2">
                  <a:shade val="95000"/>
                  <a:satMod val="105000"/>
                </a:srgbClr>
              </a:solidFill>
              <a:prstDash val="solid"/>
            </a:ln>
            <a:effectLst/>
          </p:spPr>
          <p:txBody>
            <a:bodyPr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marL="180975" indent="-180975" algn="just" eaLnBrk="1" fontAlgn="auto" hangingPunct="1">
                <a:spcBef>
                  <a:spcPts val="300"/>
                </a:spcBef>
                <a:spcAft>
                  <a:spcPts val="300"/>
                </a:spcAft>
                <a:buFont typeface="Arial" pitchFamily="34" charset="0"/>
                <a:buChar char="•"/>
                <a:defRPr/>
              </a:pPr>
              <a:r>
                <a:rPr lang="zh-CN" altLang="en-US" sz="1600" b="0" kern="0" smtClean="0">
                  <a:solidFill>
                    <a:prstClr val="black"/>
                  </a:solidFill>
                  <a:latin typeface="宋体" panose="02010600030101010101" pitchFamily="2" charset="-122"/>
                </a:rPr>
                <a:t>掌握</a:t>
              </a:r>
              <a:r>
                <a:rPr lang="en-US" altLang="zh-CN" sz="1600" b="0" kern="0" smtClean="0">
                  <a:solidFill>
                    <a:prstClr val="black"/>
                  </a:solidFill>
                  <a:latin typeface="宋体" panose="02010600030101010101" pitchFamily="2" charset="-122"/>
                </a:rPr>
                <a:t>IPD</a:t>
              </a:r>
              <a:r>
                <a:rPr lang="zh-CN" altLang="en-US" sz="1600" b="0" kern="0" smtClean="0">
                  <a:solidFill>
                    <a:prstClr val="black"/>
                  </a:solidFill>
                  <a:latin typeface="宋体" panose="02010600030101010101" pitchFamily="2" charset="-122"/>
                </a:rPr>
                <a:t>组织、绩效和激励基本</a:t>
              </a:r>
              <a:r>
                <a:rPr lang="zh-CN" altLang="en-US" sz="1600" b="0" kern="0">
                  <a:solidFill>
                    <a:prstClr val="black"/>
                  </a:solidFill>
                  <a:latin typeface="宋体" panose="02010600030101010101" pitchFamily="2" charset="-122"/>
                </a:rPr>
                <a:t>概念和知识</a:t>
              </a:r>
              <a:endParaRPr lang="en-US" altLang="zh-CN" sz="1600" b="0" kern="0">
                <a:solidFill>
                  <a:prstClr val="black"/>
                </a:solidFill>
                <a:latin typeface="宋体" panose="02010600030101010101" pitchFamily="2" charset="-122"/>
              </a:endParaRPr>
            </a:p>
            <a:p>
              <a:pPr marL="180975" indent="-180975" algn="just" fontAlgn="auto">
                <a:spcBef>
                  <a:spcPts val="300"/>
                </a:spcBef>
                <a:spcAft>
                  <a:spcPts val="300"/>
                </a:spcAft>
                <a:buFont typeface="Arial" pitchFamily="34" charset="0"/>
                <a:buChar char="•"/>
                <a:defRPr/>
              </a:pPr>
              <a:r>
                <a:rPr lang="zh-CN" altLang="en-US" sz="1600" b="0" kern="0">
                  <a:solidFill>
                    <a:prstClr val="black"/>
                  </a:solidFill>
                  <a:latin typeface="宋体" panose="02010600030101010101" pitchFamily="2" charset="-122"/>
                </a:rPr>
                <a:t>结合自己实际工作反思，找到差距、明确提升</a:t>
              </a:r>
              <a:r>
                <a:rPr lang="zh-CN" altLang="en-US" sz="1600" b="0" kern="0" smtClean="0">
                  <a:solidFill>
                    <a:prstClr val="black"/>
                  </a:solidFill>
                  <a:latin typeface="宋体" panose="02010600030101010101" pitchFamily="2" charset="-122"/>
                </a:rPr>
                <a:t>方向</a:t>
              </a:r>
              <a:endParaRPr lang="en-US" altLang="zh-CN" sz="1600" b="0" kern="0">
                <a:solidFill>
                  <a:prstClr val="black"/>
                </a:solidFill>
                <a:latin typeface="宋体" panose="02010600030101010101" pitchFamily="2" charset="-122"/>
              </a:endParaRPr>
            </a:p>
          </p:txBody>
        </p:sp>
      </p:grpSp>
    </p:spTree>
    <p:extLst>
      <p:ext uri="{BB962C8B-B14F-4D97-AF65-F5344CB8AC3E}">
        <p14:creationId xmlns:p14="http://schemas.microsoft.com/office/powerpoint/2010/main" val="3652666912"/>
      </p:ext>
    </p:extLst>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a:xfrm>
            <a:off x="118542" y="-31204"/>
            <a:ext cx="11881320" cy="838200"/>
          </a:xfrm>
        </p:spPr>
        <p:txBody>
          <a:bodyPr/>
          <a:lstStyle/>
          <a:p>
            <a:r>
              <a:rPr lang="zh-CN" altLang="en-US" smtClean="0"/>
              <a:t>目录</a:t>
            </a:r>
            <a:endParaRPr lang="en-US"/>
          </a:p>
        </p:txBody>
      </p:sp>
      <p:sp>
        <p:nvSpPr>
          <p:cNvPr id="3" name="Content Placeholder 2"/>
          <p:cNvSpPr>
            <a:spLocks noGrp="1"/>
          </p:cNvSpPr>
          <p:nvPr>
            <p:ph idx="4294967295"/>
          </p:nvPr>
        </p:nvSpPr>
        <p:spPr>
          <a:xfrm>
            <a:off x="2009814" y="2083552"/>
            <a:ext cx="8866268" cy="4201252"/>
          </a:xfrm>
        </p:spPr>
        <p:txBody>
          <a:bodyPr/>
          <a:lstStyle/>
          <a:p>
            <a:pPr>
              <a:lnSpc>
                <a:spcPct val="150000"/>
              </a:lnSpc>
            </a:pPr>
            <a:r>
              <a:rPr lang="en-US" b="1" smtClean="0"/>
              <a:t>IPD</a:t>
            </a:r>
            <a:r>
              <a:rPr lang="zh-CN" altLang="en-US" b="1" smtClean="0"/>
              <a:t>的推进需要组织保障</a:t>
            </a:r>
            <a:endParaRPr lang="en-US" altLang="zh-CN" b="1" smtClean="0"/>
          </a:p>
          <a:p>
            <a:pPr>
              <a:lnSpc>
                <a:spcPct val="150000"/>
              </a:lnSpc>
            </a:pPr>
            <a:r>
              <a:rPr lang="en-US" b="1" smtClean="0"/>
              <a:t>IPD</a:t>
            </a:r>
            <a:r>
              <a:rPr lang="zh-CN" altLang="en-US" b="1" smtClean="0"/>
              <a:t>推进所需要经历的五座大山</a:t>
            </a:r>
            <a:endParaRPr lang="en-US" altLang="zh-CN" b="1" smtClean="0"/>
          </a:p>
          <a:p>
            <a:pPr>
              <a:lnSpc>
                <a:spcPct val="150000"/>
              </a:lnSpc>
            </a:pPr>
            <a:r>
              <a:rPr lang="en-US" b="1" smtClean="0"/>
              <a:t>IPD</a:t>
            </a:r>
            <a:r>
              <a:rPr lang="zh-CN" altLang="en-US" b="1" smtClean="0"/>
              <a:t>的推进需要绩效的保障</a:t>
            </a:r>
            <a:endParaRPr lang="en-US" altLang="zh-CN" b="1" smtClean="0"/>
          </a:p>
          <a:p>
            <a:pPr>
              <a:lnSpc>
                <a:spcPct val="150000"/>
              </a:lnSpc>
            </a:pPr>
            <a:r>
              <a:rPr lang="zh-CN" altLang="en-US" b="1" smtClean="0"/>
              <a:t>研讨：如何做好</a:t>
            </a:r>
            <a:r>
              <a:rPr lang="en-US" altLang="zh-CN" b="1" smtClean="0"/>
              <a:t>IPD</a:t>
            </a:r>
            <a:r>
              <a:rPr lang="zh-CN" altLang="en-US" b="1"/>
              <a:t>推进</a:t>
            </a:r>
            <a:r>
              <a:rPr lang="zh-CN" altLang="en-US" b="1" smtClean="0"/>
              <a:t>的激励工作</a:t>
            </a:r>
            <a:endParaRPr lang="en-US"/>
          </a:p>
        </p:txBody>
      </p:sp>
      <p:pic>
        <p:nvPicPr>
          <p:cNvPr id="4" name="Group 4"/>
          <p:cNvPicPr>
            <a:picLocks noChangeArrowheads="1"/>
          </p:cNvPicPr>
          <p:nvPr/>
        </p:nvPicPr>
        <p:blipFill>
          <a:blip r:embed="rId3"/>
          <a:stretch>
            <a:fillRect/>
          </a:stretch>
        </p:blipFill>
        <p:spPr bwMode="auto">
          <a:xfrm>
            <a:off x="1463625" y="2171998"/>
            <a:ext cx="508118" cy="301021"/>
          </a:xfrm>
          <a:prstGeom prst="rect">
            <a:avLst/>
          </a:prstGeom>
          <a:noFill/>
          <a:ln w="9525">
            <a:noFill/>
            <a:miter lim="800000"/>
          </a:ln>
        </p:spPr>
      </p:pic>
    </p:spTree>
    <p:extLst>
      <p:ext uri="{BB962C8B-B14F-4D97-AF65-F5344CB8AC3E}">
        <p14:creationId xmlns:p14="http://schemas.microsoft.com/office/powerpoint/2010/main" val="3611084027"/>
      </p:ext>
    </p:ext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nvPr>
        </p:nvSpPr>
        <p:spPr/>
        <p:txBody>
          <a:bodyPr/>
          <a:lstStyle/>
          <a:p>
            <a:r>
              <a:rPr lang="zh-CN" altLang="en-US" smtClean="0"/>
              <a:t>中国企业研发组织架构存在的问题</a:t>
            </a:r>
            <a:endParaRPr lang="zh-CN" altLang="en-US"/>
          </a:p>
        </p:txBody>
      </p:sp>
      <p:sp>
        <p:nvSpPr>
          <p:cNvPr id="4" name="矩形 3"/>
          <p:cNvSpPr/>
          <p:nvPr/>
        </p:nvSpPr>
        <p:spPr>
          <a:xfrm>
            <a:off x="262558" y="908720"/>
            <a:ext cx="11665296" cy="5616624"/>
          </a:xfrm>
          <a:prstGeom prst="rect">
            <a:avLst/>
          </a:prstGeom>
        </p:spPr>
        <p:txBody>
          <a:bodyPr wrap="square">
            <a:no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marL="342900" indent="-342900">
              <a:lnSpc>
                <a:spcPct val="150000"/>
              </a:lnSpc>
              <a:buClr>
                <a:schemeClr val="tx2"/>
              </a:buClr>
              <a:buFont typeface="Wingdings" panose="05000000000000000000" pitchFamily="2" charset="2"/>
              <a:buChar char="p"/>
            </a:pPr>
            <a:r>
              <a:rPr lang="zh-CN" altLang="zh-CN" sz="2000" b="0"/>
              <a:t>缺乏针对研发工作特点设计组织结构的统一</a:t>
            </a:r>
            <a:r>
              <a:rPr lang="zh-CN" altLang="zh-CN" sz="2000" b="0" smtClean="0"/>
              <a:t>方法论</a:t>
            </a:r>
            <a:endParaRPr lang="en-US" altLang="zh-CN" sz="2000" b="0" smtClean="0"/>
          </a:p>
          <a:p>
            <a:pPr marL="342900" indent="-342900">
              <a:lnSpc>
                <a:spcPct val="150000"/>
              </a:lnSpc>
              <a:buClr>
                <a:schemeClr val="tx2"/>
              </a:buClr>
              <a:buFont typeface="Wingdings" panose="05000000000000000000" pitchFamily="2" charset="2"/>
              <a:buChar char="p"/>
            </a:pPr>
            <a:r>
              <a:rPr lang="zh-CN" altLang="zh-CN" sz="2000" b="0" smtClean="0"/>
              <a:t>过于</a:t>
            </a:r>
            <a:r>
              <a:rPr lang="zh-CN" altLang="zh-CN" sz="2000" b="0"/>
              <a:t>抄袭标杆企业的研发组织，导致设计后的组织运转质量达不到期望</a:t>
            </a:r>
            <a:r>
              <a:rPr lang="zh-CN" altLang="zh-CN" sz="2000" b="0" smtClean="0"/>
              <a:t>要求</a:t>
            </a:r>
            <a:endParaRPr lang="en-US" altLang="zh-CN" sz="2000" b="0" smtClean="0"/>
          </a:p>
          <a:p>
            <a:pPr marL="342900" indent="-342900">
              <a:lnSpc>
                <a:spcPct val="150000"/>
              </a:lnSpc>
              <a:buClr>
                <a:schemeClr val="tx2"/>
              </a:buClr>
              <a:buFont typeface="Wingdings" panose="05000000000000000000" pitchFamily="2" charset="2"/>
              <a:buChar char="p"/>
            </a:pPr>
            <a:r>
              <a:rPr lang="zh-CN" altLang="zh-CN" sz="2000" b="0" smtClean="0"/>
              <a:t>忽略组织</a:t>
            </a:r>
            <a:r>
              <a:rPr lang="zh-CN" altLang="zh-CN" sz="2000" b="0"/>
              <a:t>结构设计的</a:t>
            </a:r>
            <a:r>
              <a:rPr lang="zh-CN" altLang="zh-CN" sz="2000" b="0" smtClean="0"/>
              <a:t>过程，组织设计</a:t>
            </a:r>
            <a:r>
              <a:rPr lang="zh-CN" altLang="zh-CN" sz="2000" b="0"/>
              <a:t>、人岗匹配、业务知识训练、考核激励匹配等系统性组织设计</a:t>
            </a:r>
            <a:r>
              <a:rPr lang="zh-CN" altLang="zh-CN" sz="2000" b="0" smtClean="0"/>
              <a:t>元素</a:t>
            </a:r>
            <a:r>
              <a:rPr lang="zh-CN" altLang="en-US" sz="2000" b="0" smtClean="0"/>
              <a:t>未充分匹配</a:t>
            </a:r>
            <a:endParaRPr lang="en-US" altLang="zh-CN" sz="2000" b="0"/>
          </a:p>
          <a:p>
            <a:pPr marL="342900" indent="-342900">
              <a:lnSpc>
                <a:spcPct val="150000"/>
              </a:lnSpc>
              <a:buClr>
                <a:schemeClr val="tx2"/>
              </a:buClr>
              <a:buFont typeface="Wingdings" panose="05000000000000000000" pitchFamily="2" charset="2"/>
              <a:buChar char="p"/>
            </a:pPr>
            <a:r>
              <a:rPr lang="zh-CN" altLang="zh-CN" sz="2000"/>
              <a:t>“左”</a:t>
            </a:r>
            <a:r>
              <a:rPr lang="zh-CN" altLang="zh-CN" sz="2000" b="0"/>
              <a:t>，也就是</a:t>
            </a:r>
            <a:r>
              <a:rPr lang="zh-CN" altLang="zh-CN" sz="2000" b="0" smtClean="0"/>
              <a:t>组织设计</a:t>
            </a:r>
            <a:r>
              <a:rPr lang="zh-CN" altLang="zh-CN" sz="2000" b="0"/>
              <a:t>的结果过于激进，甚至没有试点的情况下在企业全面推动，资源匹配往往</a:t>
            </a:r>
            <a:r>
              <a:rPr lang="zh-CN" altLang="zh-CN" sz="2000" b="0" smtClean="0"/>
              <a:t>不足</a:t>
            </a:r>
            <a:endParaRPr lang="en-US" altLang="zh-CN" sz="2000" b="0" smtClean="0"/>
          </a:p>
          <a:p>
            <a:pPr marL="342900" indent="-342900">
              <a:lnSpc>
                <a:spcPct val="150000"/>
              </a:lnSpc>
              <a:buClr>
                <a:schemeClr val="tx2"/>
              </a:buClr>
              <a:buFont typeface="Wingdings" panose="05000000000000000000" pitchFamily="2" charset="2"/>
              <a:buChar char="p"/>
            </a:pPr>
            <a:r>
              <a:rPr lang="zh-CN" altLang="zh-CN" sz="2000"/>
              <a:t>“右”</a:t>
            </a:r>
            <a:r>
              <a:rPr lang="zh-CN" altLang="zh-CN" sz="2000" b="0"/>
              <a:t>，也就是组织设计过于考虑约束条件，不敢进行变革，不敢踏入深水</a:t>
            </a:r>
            <a:r>
              <a:rPr lang="zh-CN" altLang="zh-CN" sz="2000" b="0" smtClean="0"/>
              <a:t>区</a:t>
            </a:r>
            <a:endParaRPr lang="en-US" altLang="zh-CN" sz="2000" b="0" smtClean="0"/>
          </a:p>
          <a:p>
            <a:pPr marL="342900" indent="-342900">
              <a:lnSpc>
                <a:spcPct val="150000"/>
              </a:lnSpc>
              <a:buClr>
                <a:schemeClr val="tx2"/>
              </a:buClr>
              <a:buFont typeface="Wingdings" panose="05000000000000000000" pitchFamily="2" charset="2"/>
              <a:buChar char="p"/>
            </a:pPr>
            <a:r>
              <a:rPr lang="zh-CN" altLang="zh-CN" sz="2000"/>
              <a:t>“毕其功于一役”</a:t>
            </a:r>
            <a:r>
              <a:rPr lang="zh-CN" altLang="zh-CN" sz="2000" b="0"/>
              <a:t>，总是想一次性把问题解决掉，造成短时间内不断变更组织</a:t>
            </a:r>
            <a:r>
              <a:rPr lang="zh-CN" altLang="zh-CN" sz="2000" b="0" smtClean="0"/>
              <a:t>结构</a:t>
            </a:r>
            <a:endParaRPr lang="en-US" altLang="zh-CN" sz="2000" b="0" smtClean="0"/>
          </a:p>
          <a:p>
            <a:pPr marL="342900" indent="-342900">
              <a:lnSpc>
                <a:spcPct val="150000"/>
              </a:lnSpc>
              <a:buClr>
                <a:schemeClr val="tx2"/>
              </a:buClr>
              <a:buFont typeface="Wingdings" panose="05000000000000000000" pitchFamily="2" charset="2"/>
              <a:buChar char="p"/>
            </a:pPr>
            <a:r>
              <a:rPr lang="zh-CN" altLang="zh-CN" sz="2000" b="0"/>
              <a:t>组织设计与人员匹配没有良好的进行，甚至出现“因人设岗”的现象</a:t>
            </a:r>
            <a:endParaRPr lang="zh-CN" altLang="zh-CN" sz="2000" b="0"/>
          </a:p>
        </p:txBody>
      </p:sp>
    </p:spTree>
    <p:extLst>
      <p:ext uri="{BB962C8B-B14F-4D97-AF65-F5344CB8AC3E}">
        <p14:creationId xmlns:p14="http://schemas.microsoft.com/office/powerpoint/2010/main" val="3737360502"/>
      </p:ext>
    </p:ext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nvPr>
        </p:nvSpPr>
        <p:spPr/>
        <p:txBody>
          <a:bodyPr/>
          <a:lstStyle/>
          <a:p>
            <a:r>
              <a:rPr lang="zh-CN" altLang="en-US" smtClean="0"/>
              <a:t>研发组织变化的历史轨迹（见</a:t>
            </a:r>
            <a:r>
              <a:rPr lang="en-US" altLang="zh-CN" smtClean="0"/>
              <a:t>《</a:t>
            </a:r>
            <a:r>
              <a:rPr lang="zh-CN" altLang="en-US" smtClean="0"/>
              <a:t>卓有成效的组织</a:t>
            </a:r>
            <a:r>
              <a:rPr lang="en-US" altLang="zh-CN" smtClean="0"/>
              <a:t>》</a:t>
            </a:r>
            <a:r>
              <a:rPr lang="zh-CN" altLang="en-US" smtClean="0"/>
              <a:t>）</a:t>
            </a:r>
            <a:endParaRPr lang="zh-CN" altLang="en-US"/>
          </a:p>
        </p:txBody>
      </p:sp>
      <p:pic>
        <p:nvPicPr>
          <p:cNvPr id="5" name="图片 4" descr="C:\Users\swy\AppData\Local\Temp\1614059449(1).png"/>
          <p:cNvPicPr/>
          <p:nvPr/>
        </p:nvPicPr>
        <p:blipFill>
          <a:blip r:embed="rId2">
            <a:extLst>
              <a:ext uri="{28A0092B-C50C-407E-A947-70E740481C1C}">
                <a14:useLocalDpi xmlns:a14="http://schemas.microsoft.com/office/drawing/2010/main" val="0"/>
              </a:ext>
            </a:extLst>
          </a:blip>
          <a:stretch>
            <a:fillRect/>
          </a:stretch>
        </p:blipFill>
        <p:spPr>
          <a:xfrm>
            <a:off x="2547271" y="951783"/>
            <a:ext cx="7416824" cy="5517232"/>
          </a:xfrm>
          <a:prstGeom prst="rect">
            <a:avLst/>
          </a:prstGeom>
          <a:noFill/>
          <a:ln>
            <a:noFill/>
          </a:ln>
        </p:spPr>
      </p:pic>
    </p:spTree>
    <p:extLst>
      <p:ext uri="{BB962C8B-B14F-4D97-AF65-F5344CB8AC3E}">
        <p14:creationId xmlns:p14="http://schemas.microsoft.com/office/powerpoint/2010/main" val="763181543"/>
      </p:ext>
    </p:ext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kumimoji="1" lang="zh-CN" altLang="en-US">
                <a:latin typeface="Arial"/>
                <a:ea typeface="宋体" panose="02010600030101010101" pitchFamily="2" charset="-122"/>
                <a:sym typeface="Arial"/>
              </a:rPr>
              <a:t>组织设计说明</a:t>
            </a:r>
            <a:endParaRPr lang="zh-CN" altLang="en-US"/>
          </a:p>
        </p:txBody>
      </p:sp>
      <p:sp>
        <p:nvSpPr>
          <p:cNvPr id="4" name="AutoShape 2"/>
          <p:cNvSpPr>
            <a:spLocks noChangeArrowheads="1"/>
          </p:cNvSpPr>
          <p:nvPr/>
        </p:nvSpPr>
        <p:spPr bwMode="auto">
          <a:xfrm>
            <a:off x="7798902" y="3911378"/>
            <a:ext cx="3866646" cy="2444685"/>
          </a:xfrm>
          <a:prstGeom prst="flowChartPredefinedProcess">
            <a:avLst/>
          </a:prstGeom>
          <a:solidFill>
            <a:srgbClr val="B6CED7"/>
          </a:solidFill>
          <a:ln>
            <a:noFill/>
          </a:ln>
          <a:effectLst/>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wrap="none"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5" name="AutoShape 3"/>
          <p:cNvSpPr>
            <a:spLocks noChangeArrowheads="1"/>
          </p:cNvSpPr>
          <p:nvPr/>
        </p:nvSpPr>
        <p:spPr bwMode="auto">
          <a:xfrm>
            <a:off x="3760828" y="3911378"/>
            <a:ext cx="3866646" cy="2444685"/>
          </a:xfrm>
          <a:prstGeom prst="flowChartPredefinedProcess">
            <a:avLst/>
          </a:prstGeom>
          <a:solidFill>
            <a:srgbClr val="B6CED7"/>
          </a:solidFill>
          <a:ln>
            <a:noFill/>
          </a:ln>
          <a:effectLst/>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wrap="none"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6" name="Text Box 4"/>
          <p:cNvSpPr txBox="1">
            <a:spLocks noChangeArrowheads="1"/>
          </p:cNvSpPr>
          <p:nvPr/>
        </p:nvSpPr>
        <p:spPr bwMode="auto">
          <a:xfrm>
            <a:off x="3992499" y="4147782"/>
            <a:ext cx="3306442" cy="150810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defPPr>
              <a:defRPr lang="en-US"/>
            </a:defPPr>
            <a:lvl1pPr algn="ctr" rtl="0" eaLnBrk="0" fontAlgn="base" hangingPunct="0">
              <a:spcBef>
                <a:spcPct val="0"/>
              </a:spcBef>
              <a:spcAft>
                <a:spcPct val="0"/>
              </a:spcAft>
              <a:defRPr b="1" kern="1200">
                <a:solidFill>
                  <a:schemeClr val="tx1"/>
                </a:solidFill>
                <a:latin typeface="Arial" pitchFamily="34" charset="0"/>
                <a:ea typeface="宋体" panose="02010600030101010101" pitchFamily="2" charset="-122"/>
                <a:cs typeface="宋体" panose="02010600030101010101" pitchFamily="2" charset="-122"/>
              </a:defRPr>
            </a:lvl1pPr>
            <a:lvl2pPr marL="742950" indent="-285750" algn="ctr" rtl="0" eaLnBrk="0" fontAlgn="base" hangingPunct="0">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1143000" indent="-228600" algn="ctr" rtl="0" eaLnBrk="0" fontAlgn="base" hangingPunct="0">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600200" indent="-228600" algn="ctr" rtl="0" eaLnBrk="0" fontAlgn="base" hangingPunct="0">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2057400" indent="-228600" algn="ctr" rtl="0" eaLnBrk="0" fontAlgn="base" hangingPunct="0">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514600" indent="-228600" algn="ctr" defTabSz="914400" rtl="0" eaLnBrk="0" fontAlgn="base" latinLnBrk="0" hangingPunct="0">
              <a:spcBef>
                <a:spcPct val="0"/>
              </a:spcBef>
              <a:spcAft>
                <a:spcPct val="0"/>
              </a:spcAft>
              <a:defRPr b="1" kern="1200">
                <a:solidFill>
                  <a:schemeClr val="tx1"/>
                </a:solidFill>
                <a:latin typeface="Arial" pitchFamily="34" charset="0"/>
                <a:ea typeface="宋体" panose="02010600030101010101" pitchFamily="2" charset="-122"/>
                <a:cs typeface="+mn-cs"/>
              </a:defRPr>
            </a:lvl6pPr>
            <a:lvl7pPr marL="2971800" indent="-228600" algn="ctr" defTabSz="914400" rtl="0" eaLnBrk="0" fontAlgn="base" latinLnBrk="0" hangingPunct="0">
              <a:spcBef>
                <a:spcPct val="0"/>
              </a:spcBef>
              <a:spcAft>
                <a:spcPct val="0"/>
              </a:spcAft>
              <a:defRPr b="1" kern="1200">
                <a:solidFill>
                  <a:schemeClr val="tx1"/>
                </a:solidFill>
                <a:latin typeface="Arial" pitchFamily="34" charset="0"/>
                <a:ea typeface="宋体" panose="02010600030101010101" pitchFamily="2" charset="-122"/>
                <a:cs typeface="+mn-cs"/>
              </a:defRPr>
            </a:lvl7pPr>
            <a:lvl8pPr marL="3429000" indent="-228600" algn="ctr" defTabSz="914400" rtl="0" eaLnBrk="0" fontAlgn="base" latinLnBrk="0" hangingPunct="0">
              <a:spcBef>
                <a:spcPct val="0"/>
              </a:spcBef>
              <a:spcAft>
                <a:spcPct val="0"/>
              </a:spcAft>
              <a:defRPr b="1" kern="1200">
                <a:solidFill>
                  <a:schemeClr val="tx1"/>
                </a:solidFill>
                <a:latin typeface="Arial" pitchFamily="34" charset="0"/>
                <a:ea typeface="宋体" panose="02010600030101010101" pitchFamily="2" charset="-122"/>
                <a:cs typeface="+mn-cs"/>
              </a:defRPr>
            </a:lvl8pPr>
            <a:lvl9pPr marL="3886200" indent="-228600" algn="ctr" defTabSz="914400" rtl="0" eaLnBrk="0" fontAlgn="base" latinLnBrk="0" hangingPunct="0">
              <a:spcBef>
                <a:spcPct val="0"/>
              </a:spcBef>
              <a:spcAft>
                <a:spcPct val="0"/>
              </a:spcAft>
              <a:defRPr b="1" kern="1200">
                <a:solidFill>
                  <a:schemeClr val="tx1"/>
                </a:solidFill>
                <a:latin typeface="Arial" pitchFamily="34" charset="0"/>
                <a:ea typeface="宋体" panose="02010600030101010101" pitchFamily="2" charset="-122"/>
                <a:cs typeface="+mn-cs"/>
              </a:defRPr>
            </a:lvl9pPr>
          </a:lstStyle>
          <a:p>
            <a:pPr algn="l" eaLnBrk="1" hangingPunct="1"/>
            <a:r>
              <a:rPr kumimoji="1" lang="zh-CN" altLang="en-US" b="1">
                <a:latin typeface="Arial"/>
                <a:sym typeface="Arial"/>
              </a:rPr>
              <a:t>不存在最优的组织模式</a:t>
            </a:r>
          </a:p>
          <a:p>
            <a:pPr algn="l" eaLnBrk="1" hangingPunct="1"/>
            <a:endParaRPr kumimoji="1" lang="zh-CN" altLang="en-US">
              <a:latin typeface="Arial"/>
              <a:sym typeface="Arial"/>
            </a:endParaRPr>
          </a:p>
          <a:p>
            <a:pPr algn="l" eaLnBrk="1" hangingPunct="1"/>
            <a:r>
              <a:rPr kumimoji="1" lang="zh-CN" altLang="en-US" b="0">
                <a:latin typeface="Arial"/>
                <a:sym typeface="Arial"/>
              </a:rPr>
              <a:t>组织模式随着外部环境、管理水平和内部核心能力的变化而需要改变</a:t>
            </a:r>
            <a:endParaRPr kumimoji="1" lang="zh-CN" altLang="en-US" sz="2000" b="0">
              <a:latin typeface="Arial"/>
              <a:sym typeface="Arial"/>
            </a:endParaRPr>
          </a:p>
        </p:txBody>
      </p:sp>
      <p:sp>
        <p:nvSpPr>
          <p:cNvPr id="7" name="Text Box 5"/>
          <p:cNvSpPr txBox="1">
            <a:spLocks noChangeArrowheads="1"/>
          </p:cNvSpPr>
          <p:nvPr/>
        </p:nvSpPr>
        <p:spPr bwMode="auto">
          <a:xfrm>
            <a:off x="8408423" y="4085868"/>
            <a:ext cx="2882525" cy="16158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defPPr>
              <a:defRPr lang="en-US"/>
            </a:defPPr>
            <a:lvl1pPr algn="ctr" rtl="0" eaLnBrk="0" fontAlgn="base" hangingPunct="0">
              <a:spcBef>
                <a:spcPct val="0"/>
              </a:spcBef>
              <a:spcAft>
                <a:spcPct val="0"/>
              </a:spcAft>
              <a:defRPr b="1" kern="1200">
                <a:solidFill>
                  <a:schemeClr val="tx1"/>
                </a:solidFill>
                <a:latin typeface="Arial" pitchFamily="34" charset="0"/>
                <a:ea typeface="宋体" panose="02010600030101010101" pitchFamily="2" charset="-122"/>
                <a:cs typeface="宋体" panose="02010600030101010101" pitchFamily="2" charset="-122"/>
              </a:defRPr>
            </a:lvl1pPr>
            <a:lvl2pPr marL="742950" indent="-285750" algn="ctr" rtl="0" eaLnBrk="0" fontAlgn="base" hangingPunct="0">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1143000" indent="-228600" algn="ctr" rtl="0" eaLnBrk="0" fontAlgn="base" hangingPunct="0">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600200" indent="-228600" algn="ctr" rtl="0" eaLnBrk="0" fontAlgn="base" hangingPunct="0">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2057400" indent="-228600" algn="ctr" rtl="0" eaLnBrk="0" fontAlgn="base" hangingPunct="0">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514600" indent="-228600" algn="ctr" defTabSz="914400" rtl="0" eaLnBrk="0" fontAlgn="base" latinLnBrk="0" hangingPunct="0">
              <a:spcBef>
                <a:spcPct val="0"/>
              </a:spcBef>
              <a:spcAft>
                <a:spcPct val="0"/>
              </a:spcAft>
              <a:defRPr b="1" kern="1200">
                <a:solidFill>
                  <a:schemeClr val="tx1"/>
                </a:solidFill>
                <a:latin typeface="Arial" pitchFamily="34" charset="0"/>
                <a:ea typeface="宋体" panose="02010600030101010101" pitchFamily="2" charset="-122"/>
                <a:cs typeface="+mn-cs"/>
              </a:defRPr>
            </a:lvl6pPr>
            <a:lvl7pPr marL="2971800" indent="-228600" algn="ctr" defTabSz="914400" rtl="0" eaLnBrk="0" fontAlgn="base" latinLnBrk="0" hangingPunct="0">
              <a:spcBef>
                <a:spcPct val="0"/>
              </a:spcBef>
              <a:spcAft>
                <a:spcPct val="0"/>
              </a:spcAft>
              <a:defRPr b="1" kern="1200">
                <a:solidFill>
                  <a:schemeClr val="tx1"/>
                </a:solidFill>
                <a:latin typeface="Arial" pitchFamily="34" charset="0"/>
                <a:ea typeface="宋体" panose="02010600030101010101" pitchFamily="2" charset="-122"/>
                <a:cs typeface="+mn-cs"/>
              </a:defRPr>
            </a:lvl7pPr>
            <a:lvl8pPr marL="3429000" indent="-228600" algn="ctr" defTabSz="914400" rtl="0" eaLnBrk="0" fontAlgn="base" latinLnBrk="0" hangingPunct="0">
              <a:spcBef>
                <a:spcPct val="0"/>
              </a:spcBef>
              <a:spcAft>
                <a:spcPct val="0"/>
              </a:spcAft>
              <a:defRPr b="1" kern="1200">
                <a:solidFill>
                  <a:schemeClr val="tx1"/>
                </a:solidFill>
                <a:latin typeface="Arial" pitchFamily="34" charset="0"/>
                <a:ea typeface="宋体" panose="02010600030101010101" pitchFamily="2" charset="-122"/>
                <a:cs typeface="+mn-cs"/>
              </a:defRPr>
            </a:lvl8pPr>
            <a:lvl9pPr marL="3886200" indent="-228600" algn="ctr" defTabSz="914400" rtl="0" eaLnBrk="0" fontAlgn="base" latinLnBrk="0" hangingPunct="0">
              <a:spcBef>
                <a:spcPct val="0"/>
              </a:spcBef>
              <a:spcAft>
                <a:spcPct val="0"/>
              </a:spcAft>
              <a:defRPr b="1" kern="1200">
                <a:solidFill>
                  <a:schemeClr val="tx1"/>
                </a:solidFill>
                <a:latin typeface="Arial" pitchFamily="34" charset="0"/>
                <a:ea typeface="宋体" panose="02010600030101010101" pitchFamily="2" charset="-122"/>
                <a:cs typeface="+mn-cs"/>
              </a:defRPr>
            </a:lvl9pPr>
          </a:lstStyle>
          <a:p>
            <a:pPr algn="l" eaLnBrk="1" hangingPunct="1">
              <a:spcBef>
                <a:spcPct val="50000"/>
              </a:spcBef>
            </a:pPr>
            <a:r>
              <a:rPr kumimoji="1" lang="zh-CN" altLang="en-US" b="1">
                <a:latin typeface="Arial"/>
                <a:sym typeface="Arial"/>
              </a:rPr>
              <a:t>存在选择组织模式的标准</a:t>
            </a:r>
            <a:endParaRPr kumimoji="1" lang="zh-CN" altLang="en-US">
              <a:latin typeface="Arial"/>
              <a:sym typeface="Arial"/>
            </a:endParaRPr>
          </a:p>
          <a:p>
            <a:pPr algn="l" eaLnBrk="1" hangingPunct="1">
              <a:spcBef>
                <a:spcPct val="50000"/>
              </a:spcBef>
            </a:pPr>
            <a:r>
              <a:rPr kumimoji="1" lang="zh-CN" altLang="en-US" b="0">
                <a:latin typeface="Arial"/>
                <a:sym typeface="Arial"/>
              </a:rPr>
              <a:t>选择组织模式基于组织所期望的行为，而这些行为则基于组织既定的战略方向</a:t>
            </a:r>
          </a:p>
        </p:txBody>
      </p:sp>
      <p:pic>
        <p:nvPicPr>
          <p:cNvPr id="8" name="Picture 6" descr="BD05515_"/>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61941" y="2034682"/>
            <a:ext cx="3068767" cy="2471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ext Box 7"/>
          <p:cNvSpPr txBox="1">
            <a:spLocks noChangeArrowheads="1"/>
          </p:cNvSpPr>
          <p:nvPr/>
        </p:nvSpPr>
        <p:spPr bwMode="auto">
          <a:xfrm>
            <a:off x="3791150" y="1124744"/>
            <a:ext cx="7623241" cy="249299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defPPr>
              <a:defRPr lang="en-US"/>
            </a:defPPr>
            <a:lvl1pPr algn="ctr" rtl="0" eaLnBrk="0" fontAlgn="base" hangingPunct="0">
              <a:spcBef>
                <a:spcPct val="0"/>
              </a:spcBef>
              <a:spcAft>
                <a:spcPct val="0"/>
              </a:spcAft>
              <a:defRPr b="1" kern="1200">
                <a:solidFill>
                  <a:schemeClr val="tx1"/>
                </a:solidFill>
                <a:latin typeface="Arial" pitchFamily="34" charset="0"/>
                <a:ea typeface="宋体" panose="02010600030101010101" pitchFamily="2" charset="-122"/>
                <a:cs typeface="宋体" panose="02010600030101010101" pitchFamily="2" charset="-122"/>
              </a:defRPr>
            </a:lvl1pPr>
            <a:lvl2pPr marL="742950" indent="-285750" algn="ctr" rtl="0" eaLnBrk="0" fontAlgn="base" hangingPunct="0">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1143000" indent="-228600" algn="ctr" rtl="0" eaLnBrk="0" fontAlgn="base" hangingPunct="0">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600200" indent="-228600" algn="ctr" rtl="0" eaLnBrk="0" fontAlgn="base" hangingPunct="0">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2057400" indent="-228600" algn="ctr" rtl="0" eaLnBrk="0" fontAlgn="base" hangingPunct="0">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514600" indent="-228600" algn="ctr" defTabSz="914400" rtl="0" eaLnBrk="0" fontAlgn="base" latinLnBrk="0" hangingPunct="0">
              <a:spcBef>
                <a:spcPct val="0"/>
              </a:spcBef>
              <a:spcAft>
                <a:spcPct val="0"/>
              </a:spcAft>
              <a:defRPr b="1" kern="1200">
                <a:solidFill>
                  <a:schemeClr val="tx1"/>
                </a:solidFill>
                <a:latin typeface="Arial" pitchFamily="34" charset="0"/>
                <a:ea typeface="宋体" panose="02010600030101010101" pitchFamily="2" charset="-122"/>
                <a:cs typeface="+mn-cs"/>
              </a:defRPr>
            </a:lvl6pPr>
            <a:lvl7pPr marL="2971800" indent="-228600" algn="ctr" defTabSz="914400" rtl="0" eaLnBrk="0" fontAlgn="base" latinLnBrk="0" hangingPunct="0">
              <a:spcBef>
                <a:spcPct val="0"/>
              </a:spcBef>
              <a:spcAft>
                <a:spcPct val="0"/>
              </a:spcAft>
              <a:defRPr b="1" kern="1200">
                <a:solidFill>
                  <a:schemeClr val="tx1"/>
                </a:solidFill>
                <a:latin typeface="Arial" pitchFamily="34" charset="0"/>
                <a:ea typeface="宋体" panose="02010600030101010101" pitchFamily="2" charset="-122"/>
                <a:cs typeface="+mn-cs"/>
              </a:defRPr>
            </a:lvl7pPr>
            <a:lvl8pPr marL="3429000" indent="-228600" algn="ctr" defTabSz="914400" rtl="0" eaLnBrk="0" fontAlgn="base" latinLnBrk="0" hangingPunct="0">
              <a:spcBef>
                <a:spcPct val="0"/>
              </a:spcBef>
              <a:spcAft>
                <a:spcPct val="0"/>
              </a:spcAft>
              <a:defRPr b="1" kern="1200">
                <a:solidFill>
                  <a:schemeClr val="tx1"/>
                </a:solidFill>
                <a:latin typeface="Arial" pitchFamily="34" charset="0"/>
                <a:ea typeface="宋体" panose="02010600030101010101" pitchFamily="2" charset="-122"/>
                <a:cs typeface="+mn-cs"/>
              </a:defRPr>
            </a:lvl8pPr>
            <a:lvl9pPr marL="3886200" indent="-228600" algn="ctr" defTabSz="914400" rtl="0" eaLnBrk="0" fontAlgn="base" latinLnBrk="0" hangingPunct="0">
              <a:spcBef>
                <a:spcPct val="0"/>
              </a:spcBef>
              <a:spcAft>
                <a:spcPct val="0"/>
              </a:spcAft>
              <a:defRPr b="1" kern="1200">
                <a:solidFill>
                  <a:schemeClr val="tx1"/>
                </a:solidFill>
                <a:latin typeface="Arial" pitchFamily="34" charset="0"/>
                <a:ea typeface="宋体" panose="02010600030101010101" pitchFamily="2" charset="-122"/>
                <a:cs typeface="+mn-cs"/>
              </a:defRPr>
            </a:lvl9pPr>
          </a:lstStyle>
          <a:p>
            <a:pPr algn="l" eaLnBrk="1" hangingPunct="1"/>
            <a:r>
              <a:rPr kumimoji="1" lang="zh-CN" altLang="en-US" sz="2000" b="0">
                <a:latin typeface="Arial"/>
                <a:sym typeface="Arial"/>
              </a:rPr>
              <a:t>什么是组织？</a:t>
            </a:r>
          </a:p>
          <a:p>
            <a:pPr algn="l" eaLnBrk="1" hangingPunct="1"/>
            <a:r>
              <a:rPr kumimoji="1" lang="zh-CN" altLang="en-US" sz="2000" b="0">
                <a:latin typeface="Arial"/>
                <a:sym typeface="Arial"/>
              </a:rPr>
              <a:t>组织是四大管理职能之一：计划、</a:t>
            </a:r>
            <a:r>
              <a:rPr kumimoji="1" lang="zh-CN" altLang="en-US" sz="2000" b="0" u="sng">
                <a:latin typeface="Arial"/>
                <a:sym typeface="Arial"/>
              </a:rPr>
              <a:t>组织</a:t>
            </a:r>
            <a:r>
              <a:rPr kumimoji="1" lang="zh-CN" altLang="en-US" sz="2000" b="0">
                <a:latin typeface="Arial"/>
                <a:sym typeface="Arial"/>
              </a:rPr>
              <a:t>、控制、领导</a:t>
            </a:r>
          </a:p>
          <a:p>
            <a:pPr algn="l" eaLnBrk="1" hangingPunct="1"/>
            <a:r>
              <a:rPr kumimoji="1" lang="zh-CN" altLang="en-US" sz="2000" b="0">
                <a:latin typeface="Arial"/>
                <a:sym typeface="Arial"/>
              </a:rPr>
              <a:t>（名词）组织是有目的、有正式结构的多人群体。</a:t>
            </a:r>
          </a:p>
          <a:p>
            <a:pPr algn="l" eaLnBrk="1" hangingPunct="1"/>
            <a:r>
              <a:rPr kumimoji="1" lang="zh-CN" altLang="en-US" sz="2000" b="0">
                <a:latin typeface="Arial"/>
                <a:sym typeface="Arial"/>
              </a:rPr>
              <a:t>（动词）组织是如何安排员工与工作以达到最优绩效。</a:t>
            </a:r>
          </a:p>
          <a:p>
            <a:pPr algn="l" eaLnBrk="1" hangingPunct="1"/>
            <a:endParaRPr kumimoji="1" lang="zh-CN" altLang="en-US" sz="2000" b="0">
              <a:latin typeface="Arial"/>
              <a:sym typeface="Arial"/>
            </a:endParaRPr>
          </a:p>
          <a:p>
            <a:pPr algn="l" eaLnBrk="1" hangingPunct="1"/>
            <a:r>
              <a:rPr kumimoji="1" lang="zh-CN" altLang="en-US" sz="2000" b="0">
                <a:latin typeface="Arial"/>
                <a:sym typeface="Arial"/>
              </a:rPr>
              <a:t>企业常常陷入一个</a:t>
            </a:r>
            <a:r>
              <a:rPr kumimoji="1" lang="zh-CN" altLang="en-US" sz="3600" b="0">
                <a:solidFill>
                  <a:srgbClr val="FF0000"/>
                </a:solidFill>
                <a:latin typeface="Arial"/>
                <a:sym typeface="Arial"/>
              </a:rPr>
              <a:t>误区，</a:t>
            </a:r>
            <a:r>
              <a:rPr kumimoji="1" lang="zh-CN" altLang="en-US" sz="2000" b="0">
                <a:latin typeface="Arial"/>
                <a:sym typeface="Arial"/>
              </a:rPr>
              <a:t>就是</a:t>
            </a:r>
            <a:r>
              <a:rPr kumimoji="1" lang="en-US" altLang="zh-CN" sz="2000" b="0">
                <a:latin typeface="Arial"/>
                <a:sym typeface="Arial"/>
              </a:rPr>
              <a:t>:</a:t>
            </a:r>
            <a:r>
              <a:rPr kumimoji="1" lang="zh-CN" altLang="en-US" sz="2000" b="0">
                <a:latin typeface="Arial"/>
                <a:sym typeface="Arial"/>
              </a:rPr>
              <a:t>希望通过设计最好的组织（以及与之配套的绩效制度）框架来解决所有问题</a:t>
            </a:r>
          </a:p>
        </p:txBody>
      </p:sp>
    </p:spTree>
    <p:extLst>
      <p:ext uri="{BB962C8B-B14F-4D97-AF65-F5344CB8AC3E}">
        <p14:creationId xmlns:p14="http://schemas.microsoft.com/office/powerpoint/2010/main" val="2565842100"/>
      </p:ext>
    </p:ext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18" name="对象 17" hidden="1">
            <a:extLst>
              <a:ext uri="{FF2B5EF4-FFF2-40B4-BE49-F238E27FC236}">
                <a16:creationId xmlns:a16="http://schemas.microsoft.com/office/drawing/2014/main" xmlns="" id="{F7DC2DA9-E2D6-4552-BCB7-E28032DBB279}"/>
              </a:ext>
            </a:extLst>
          </p:cNvPr>
          <p:cNvGraphicFramePr>
            <a:graphicFrameLocks noChangeAspect="1"/>
          </p:cNvGraphicFramePr>
          <p:nvPr>
            <p:custDataLst>
              <p:tags r:id="rId3"/>
            </p:custDataLst>
            <p:extLst>
              <p:ext uri="{D42A27DB-BD31-4B8C-83A1-F6EECF244321}">
                <p14:modId xmlns:p14="http://schemas.microsoft.com/office/powerpoint/2010/main" val="2692888575"/>
              </p:ext>
            </p:extLst>
          </p:nvPr>
        </p:nvGraphicFramePr>
        <p:xfrm>
          <a:off x="2117" y="1588"/>
          <a:ext cx="2117" cy="1588"/>
        </p:xfrm>
        <a:graphic>
          <a:graphicData uri="http://schemas.openxmlformats.org/presentationml/2006/ole">
            <mc:AlternateContent>
              <mc:Choice xmlns:v="urn:schemas-microsoft-com:vml" Requires="v">
                <p:oleObj spid="_x0000_s1038" name="think-cell 幻灯片" r:id="rId4" imgW="395" imgH="394" progId="TCLayout.ActiveDocument.1">
                  <p:embed/>
                </p:oleObj>
              </mc:Choice>
              <mc:Fallback>
                <p:oleObj name="think-cell 幻灯片" r:id="rId4" imgW="395" imgH="394" progId="TCLayout.ActiveDocument.1">
                  <p:embed/>
                  <p:pic>
                    <p:nvPicPr>
                      <p:cNvPr id="0" name="OLE substitute image"/>
                      <p:cNvPicPr/>
                      <p:nvPr/>
                    </p:nvPicPr>
                    <p:blipFill>
                      <a:blip r:embed="rId5"/>
                      <a:stretch>
                        <a:fillRect/>
                      </a:stretch>
                    </p:blipFill>
                    <p:spPr>
                      <a:xfrm>
                        <a:off x="2117" y="1588"/>
                        <a:ext cx="2117" cy="1588"/>
                      </a:xfrm>
                      <a:prstGeom prst="rect">
                        <a:avLst/>
                      </a:prstGeom>
                    </p:spPr>
                  </p:pic>
                </p:oleObj>
              </mc:Fallback>
            </mc:AlternateContent>
          </a:graphicData>
        </a:graphic>
      </p:graphicFrame>
      <p:sp>
        <p:nvSpPr>
          <p:cNvPr id="2" name="标题 1"/>
          <p:cNvSpPr>
            <a:spLocks noGrp="1"/>
          </p:cNvSpPr>
          <p:nvPr>
            <p:ph type="title"/>
          </p:nvPr>
        </p:nvSpPr>
        <p:spPr/>
        <p:txBody>
          <a:bodyPr/>
          <a:lstStyle/>
          <a:p>
            <a:r>
              <a:rPr kumimoji="1" lang="zh-CN" altLang="en-US">
                <a:latin typeface="Arial"/>
                <a:ea typeface="宋体" panose="02010600030101010101" pitchFamily="2" charset="-122"/>
                <a:sym typeface="Arial"/>
              </a:rPr>
              <a:t>组织发展的一般规律：业务和组织规模扩大的压力迫使组织行为更加标准化、规范化和流程化，从而导致官僚化，并妨碍创新活动的开展</a:t>
            </a:r>
          </a:p>
        </p:txBody>
      </p:sp>
      <p:sp>
        <p:nvSpPr>
          <p:cNvPr id="4" name="Text Box 8"/>
          <p:cNvSpPr txBox="1">
            <a:spLocks noChangeArrowheads="1"/>
          </p:cNvSpPr>
          <p:nvPr/>
        </p:nvSpPr>
        <p:spPr bwMode="auto">
          <a:xfrm>
            <a:off x="4943891" y="1866900"/>
            <a:ext cx="1631738" cy="827088"/>
          </a:xfrm>
          <a:prstGeom prst="rect">
            <a:avLst/>
          </a:prstGeom>
          <a:solidFill>
            <a:schemeClr val="tx2"/>
          </a:solidFill>
          <a:ln w="12700" algn="ctr">
            <a:solidFill>
              <a:schemeClr val="bg1"/>
            </a:solidFill>
            <a:miter lim="800000"/>
          </a:ln>
          <a:effectLst>
            <a:outerShdw dist="45791" dir="3378596" algn="ctr" rotWithShape="0">
              <a:schemeClr val="tx2">
                <a:alpha val="50000"/>
              </a:schemeClr>
            </a:outerShdw>
          </a:effectLst>
        </p:spPr>
        <p:txBody>
          <a:bodyPr anchor="ctr"/>
          <a:lstStyle>
            <a:defPPr>
              <a:defRPr lang="en-US"/>
            </a:defPPr>
            <a:lvl1pPr algn="l" rtl="0" eaLnBrk="0" fontAlgn="base" hangingPunct="0">
              <a:spcBef>
                <a:spcPct val="0"/>
              </a:spcBef>
              <a:spcAft>
                <a:spcPct val="0"/>
              </a:spcAft>
              <a:defRPr b="1" kern="1200">
                <a:solidFill>
                  <a:schemeClr val="tx1"/>
                </a:solidFill>
                <a:latin typeface="Arial"/>
                <a:ea typeface="宋体" charset="0"/>
                <a:cs typeface="宋体" charset="0"/>
              </a:defRPr>
            </a:lvl1pPr>
            <a:lvl2pPr marL="742950" indent="-285750" algn="l" rtl="0" eaLnBrk="0" fontAlgn="base" hangingPunct="0">
              <a:spcBef>
                <a:spcPct val="0"/>
              </a:spcBef>
              <a:spcAft>
                <a:spcPct val="0"/>
              </a:spcAft>
              <a:defRPr b="1" kern="1200">
                <a:solidFill>
                  <a:schemeClr val="tx1"/>
                </a:solidFill>
                <a:latin typeface="Arial"/>
                <a:ea typeface="宋体" charset="0"/>
                <a:cs typeface="+mn-cs"/>
              </a:defRPr>
            </a:lvl2pPr>
            <a:lvl3pPr marL="1143000" indent="-228600" algn="l" rtl="0" eaLnBrk="0" fontAlgn="base" hangingPunct="0">
              <a:spcBef>
                <a:spcPct val="0"/>
              </a:spcBef>
              <a:spcAft>
                <a:spcPct val="0"/>
              </a:spcAft>
              <a:defRPr b="1" kern="1200">
                <a:solidFill>
                  <a:schemeClr val="tx1"/>
                </a:solidFill>
                <a:latin typeface="Arial"/>
                <a:ea typeface="宋体" charset="0"/>
                <a:cs typeface="+mn-cs"/>
              </a:defRPr>
            </a:lvl3pPr>
            <a:lvl4pPr marL="1600200" indent="-228600" algn="l" rtl="0" eaLnBrk="0" fontAlgn="base" hangingPunct="0">
              <a:spcBef>
                <a:spcPct val="0"/>
              </a:spcBef>
              <a:spcAft>
                <a:spcPct val="0"/>
              </a:spcAft>
              <a:defRPr b="1" kern="1200">
                <a:solidFill>
                  <a:schemeClr val="tx1"/>
                </a:solidFill>
                <a:latin typeface="Arial"/>
                <a:ea typeface="宋体" charset="0"/>
                <a:cs typeface="+mn-cs"/>
              </a:defRPr>
            </a:lvl4pPr>
            <a:lvl5pPr marL="2057400" indent="-228600" algn="l" rtl="0" eaLnBrk="0" fontAlgn="base" hangingPunct="0">
              <a:spcBef>
                <a:spcPct val="0"/>
              </a:spcBef>
              <a:spcAft>
                <a:spcPct val="0"/>
              </a:spcAft>
              <a:defRPr b="1" kern="1200">
                <a:solidFill>
                  <a:schemeClr val="tx1"/>
                </a:solidFill>
                <a:latin typeface="Arial"/>
                <a:ea typeface="宋体" charset="0"/>
                <a:cs typeface="+mn-cs"/>
              </a:defRPr>
            </a:lvl5pPr>
            <a:lvl6pPr marL="2514600" indent="-228600" algn="ctr" defTabSz="914400" rtl="0" eaLnBrk="0" fontAlgn="base" latinLnBrk="0" hangingPunct="0">
              <a:spcBef>
                <a:spcPct val="0"/>
              </a:spcBef>
              <a:spcAft>
                <a:spcPct val="0"/>
              </a:spcAft>
              <a:defRPr b="1" kern="1200">
                <a:solidFill>
                  <a:schemeClr val="tx1"/>
                </a:solidFill>
                <a:latin typeface="Arial"/>
                <a:ea typeface="宋体" charset="0"/>
                <a:cs typeface="+mn-cs"/>
              </a:defRPr>
            </a:lvl6pPr>
            <a:lvl7pPr marL="2971800" indent="-228600" algn="ctr" defTabSz="914400" rtl="0" eaLnBrk="0" fontAlgn="base" latinLnBrk="0" hangingPunct="0">
              <a:spcBef>
                <a:spcPct val="0"/>
              </a:spcBef>
              <a:spcAft>
                <a:spcPct val="0"/>
              </a:spcAft>
              <a:defRPr b="1" kern="1200">
                <a:solidFill>
                  <a:schemeClr val="tx1"/>
                </a:solidFill>
                <a:latin typeface="Arial"/>
                <a:ea typeface="宋体" charset="0"/>
                <a:cs typeface="+mn-cs"/>
              </a:defRPr>
            </a:lvl7pPr>
            <a:lvl8pPr marL="3429000" indent="-228600" algn="ctr" defTabSz="914400" rtl="0" eaLnBrk="0" fontAlgn="base" latinLnBrk="0" hangingPunct="0">
              <a:spcBef>
                <a:spcPct val="0"/>
              </a:spcBef>
              <a:spcAft>
                <a:spcPct val="0"/>
              </a:spcAft>
              <a:defRPr b="1" kern="1200">
                <a:solidFill>
                  <a:schemeClr val="tx1"/>
                </a:solidFill>
                <a:latin typeface="Arial"/>
                <a:ea typeface="宋体" charset="0"/>
                <a:cs typeface="+mn-cs"/>
              </a:defRPr>
            </a:lvl8pPr>
            <a:lvl9pPr marL="3886200" indent="-228600" algn="ctr" defTabSz="914400" rtl="0" eaLnBrk="0" fontAlgn="base" latinLnBrk="0" hangingPunct="0">
              <a:spcBef>
                <a:spcPct val="0"/>
              </a:spcBef>
              <a:spcAft>
                <a:spcPct val="0"/>
              </a:spcAft>
              <a:defRPr b="1" kern="1200">
                <a:solidFill>
                  <a:schemeClr val="tx1"/>
                </a:solidFill>
                <a:latin typeface="Arial"/>
                <a:ea typeface="宋体" charset="0"/>
                <a:cs typeface="+mn-cs"/>
              </a:defRPr>
            </a:lvl9pPr>
          </a:lstStyle>
          <a:p>
            <a:pPr algn="ctr" eaLnBrk="1" hangingPunct="1"/>
            <a:r>
              <a:rPr lang="zh-CN" altLang="en-US" sz="1600">
                <a:solidFill>
                  <a:schemeClr val="bg1"/>
                </a:solidFill>
                <a:latin typeface="Arial"/>
                <a:ea typeface="宋体" panose="02010600030101010101" pitchFamily="2" charset="-122"/>
                <a:sym typeface="Arial"/>
              </a:rPr>
              <a:t>部门内协调减少</a:t>
            </a:r>
          </a:p>
        </p:txBody>
      </p:sp>
      <p:sp>
        <p:nvSpPr>
          <p:cNvPr id="5" name="Text Box 9"/>
          <p:cNvSpPr txBox="1">
            <a:spLocks noChangeArrowheads="1"/>
          </p:cNvSpPr>
          <p:nvPr/>
        </p:nvSpPr>
        <p:spPr bwMode="auto">
          <a:xfrm>
            <a:off x="4984102" y="3613150"/>
            <a:ext cx="1631737" cy="827088"/>
          </a:xfrm>
          <a:prstGeom prst="rect">
            <a:avLst/>
          </a:prstGeom>
          <a:solidFill>
            <a:schemeClr val="tx2"/>
          </a:solidFill>
          <a:ln w="12700" algn="ctr">
            <a:solidFill>
              <a:schemeClr val="bg1"/>
            </a:solidFill>
            <a:miter lim="800000"/>
          </a:ln>
          <a:effectLst>
            <a:outerShdw dist="45791" dir="3378596" algn="ctr" rotWithShape="0">
              <a:schemeClr val="tx2">
                <a:alpha val="50000"/>
              </a:schemeClr>
            </a:outerShdw>
          </a:effectLst>
        </p:spPr>
        <p:txBody>
          <a:bodyPr lIns="54000" rIns="54000" anchor="ctr"/>
          <a:lstStyle>
            <a:defPPr>
              <a:defRPr lang="en-US"/>
            </a:defPPr>
            <a:lvl1pPr algn="l" rtl="0" eaLnBrk="0" fontAlgn="base" hangingPunct="0">
              <a:spcBef>
                <a:spcPct val="0"/>
              </a:spcBef>
              <a:spcAft>
                <a:spcPct val="0"/>
              </a:spcAft>
              <a:defRPr b="1" kern="1200">
                <a:solidFill>
                  <a:schemeClr val="tx1"/>
                </a:solidFill>
                <a:latin typeface="Arial"/>
                <a:ea typeface="宋体" charset="0"/>
                <a:cs typeface="宋体" charset="0"/>
              </a:defRPr>
            </a:lvl1pPr>
            <a:lvl2pPr marL="742950" indent="-285750" algn="l" rtl="0" eaLnBrk="0" fontAlgn="base" hangingPunct="0">
              <a:spcBef>
                <a:spcPct val="0"/>
              </a:spcBef>
              <a:spcAft>
                <a:spcPct val="0"/>
              </a:spcAft>
              <a:defRPr b="1" kern="1200">
                <a:solidFill>
                  <a:schemeClr val="tx1"/>
                </a:solidFill>
                <a:latin typeface="Arial"/>
                <a:ea typeface="宋体" charset="0"/>
                <a:cs typeface="+mn-cs"/>
              </a:defRPr>
            </a:lvl2pPr>
            <a:lvl3pPr marL="1143000" indent="-228600" algn="l" rtl="0" eaLnBrk="0" fontAlgn="base" hangingPunct="0">
              <a:spcBef>
                <a:spcPct val="0"/>
              </a:spcBef>
              <a:spcAft>
                <a:spcPct val="0"/>
              </a:spcAft>
              <a:defRPr b="1" kern="1200">
                <a:solidFill>
                  <a:schemeClr val="tx1"/>
                </a:solidFill>
                <a:latin typeface="Arial"/>
                <a:ea typeface="宋体" charset="0"/>
                <a:cs typeface="+mn-cs"/>
              </a:defRPr>
            </a:lvl3pPr>
            <a:lvl4pPr marL="1600200" indent="-228600" algn="l" rtl="0" eaLnBrk="0" fontAlgn="base" hangingPunct="0">
              <a:spcBef>
                <a:spcPct val="0"/>
              </a:spcBef>
              <a:spcAft>
                <a:spcPct val="0"/>
              </a:spcAft>
              <a:defRPr b="1" kern="1200">
                <a:solidFill>
                  <a:schemeClr val="tx1"/>
                </a:solidFill>
                <a:latin typeface="Arial"/>
                <a:ea typeface="宋体" charset="0"/>
                <a:cs typeface="+mn-cs"/>
              </a:defRPr>
            </a:lvl4pPr>
            <a:lvl5pPr marL="2057400" indent="-228600" algn="l" rtl="0" eaLnBrk="0" fontAlgn="base" hangingPunct="0">
              <a:spcBef>
                <a:spcPct val="0"/>
              </a:spcBef>
              <a:spcAft>
                <a:spcPct val="0"/>
              </a:spcAft>
              <a:defRPr b="1" kern="1200">
                <a:solidFill>
                  <a:schemeClr val="tx1"/>
                </a:solidFill>
                <a:latin typeface="Arial"/>
                <a:ea typeface="宋体" charset="0"/>
                <a:cs typeface="+mn-cs"/>
              </a:defRPr>
            </a:lvl5pPr>
            <a:lvl6pPr marL="2514600" indent="-228600" algn="ctr" defTabSz="914400" rtl="0" eaLnBrk="0" fontAlgn="base" latinLnBrk="0" hangingPunct="0">
              <a:spcBef>
                <a:spcPct val="0"/>
              </a:spcBef>
              <a:spcAft>
                <a:spcPct val="0"/>
              </a:spcAft>
              <a:defRPr b="1" kern="1200">
                <a:solidFill>
                  <a:schemeClr val="tx1"/>
                </a:solidFill>
                <a:latin typeface="Arial"/>
                <a:ea typeface="宋体" charset="0"/>
                <a:cs typeface="+mn-cs"/>
              </a:defRPr>
            </a:lvl6pPr>
            <a:lvl7pPr marL="2971800" indent="-228600" algn="ctr" defTabSz="914400" rtl="0" eaLnBrk="0" fontAlgn="base" latinLnBrk="0" hangingPunct="0">
              <a:spcBef>
                <a:spcPct val="0"/>
              </a:spcBef>
              <a:spcAft>
                <a:spcPct val="0"/>
              </a:spcAft>
              <a:defRPr b="1" kern="1200">
                <a:solidFill>
                  <a:schemeClr val="tx1"/>
                </a:solidFill>
                <a:latin typeface="Arial"/>
                <a:ea typeface="宋体" charset="0"/>
                <a:cs typeface="+mn-cs"/>
              </a:defRPr>
            </a:lvl7pPr>
            <a:lvl8pPr marL="3429000" indent="-228600" algn="ctr" defTabSz="914400" rtl="0" eaLnBrk="0" fontAlgn="base" latinLnBrk="0" hangingPunct="0">
              <a:spcBef>
                <a:spcPct val="0"/>
              </a:spcBef>
              <a:spcAft>
                <a:spcPct val="0"/>
              </a:spcAft>
              <a:defRPr b="1" kern="1200">
                <a:solidFill>
                  <a:schemeClr val="tx1"/>
                </a:solidFill>
                <a:latin typeface="Arial"/>
                <a:ea typeface="宋体" charset="0"/>
                <a:cs typeface="+mn-cs"/>
              </a:defRPr>
            </a:lvl8pPr>
            <a:lvl9pPr marL="3886200" indent="-228600" algn="ctr" defTabSz="914400" rtl="0" eaLnBrk="0" fontAlgn="base" latinLnBrk="0" hangingPunct="0">
              <a:spcBef>
                <a:spcPct val="0"/>
              </a:spcBef>
              <a:spcAft>
                <a:spcPct val="0"/>
              </a:spcAft>
              <a:defRPr b="1" kern="1200">
                <a:solidFill>
                  <a:schemeClr val="tx1"/>
                </a:solidFill>
                <a:latin typeface="Arial"/>
                <a:ea typeface="宋体" charset="0"/>
                <a:cs typeface="+mn-cs"/>
              </a:defRPr>
            </a:lvl9pPr>
          </a:lstStyle>
          <a:p>
            <a:pPr algn="ctr" eaLnBrk="1" hangingPunct="1"/>
            <a:r>
              <a:rPr lang="zh-CN" altLang="en-US" sz="1600">
                <a:solidFill>
                  <a:schemeClr val="bg1"/>
                </a:solidFill>
                <a:latin typeface="Arial"/>
                <a:ea typeface="宋体" panose="02010600030101010101" pitchFamily="2" charset="-122"/>
                <a:sym typeface="Arial"/>
              </a:rPr>
              <a:t>部门间需要更多协调</a:t>
            </a:r>
          </a:p>
        </p:txBody>
      </p:sp>
      <p:sp>
        <p:nvSpPr>
          <p:cNvPr id="6" name="Rectangle 10"/>
          <p:cNvSpPr>
            <a:spLocks noChangeArrowheads="1"/>
          </p:cNvSpPr>
          <p:nvPr/>
        </p:nvSpPr>
        <p:spPr bwMode="auto">
          <a:xfrm>
            <a:off x="4725903" y="1671638"/>
            <a:ext cx="2110041" cy="3598862"/>
          </a:xfrm>
          <a:prstGeom prst="rect">
            <a:avLst/>
          </a:prstGeom>
          <a:noFill/>
          <a:ln w="9525">
            <a:solidFill>
              <a:schemeClr val="tx1"/>
            </a:solidFill>
            <a:miter lim="800000"/>
          </a:ln>
          <a:effectLst>
            <a:prstShdw prst="shdw17" dist="17961" dir="2700000">
              <a:srgbClr val="000000">
                <a:alpha val="74998"/>
              </a:srgbClr>
            </a:prstShdw>
          </a:effectLst>
          <a:extLst>
            <a:ext uri="{909E8E84-426E-40DD-AFC4-6F175D3DCCD1}">
              <a14:hiddenFill xmlns:a14="http://schemas.microsoft.com/office/drawing/2010/main">
                <a:solidFill>
                  <a:srgbClr val="FFFFFF"/>
                </a:solidFill>
              </a14:hiddenFill>
            </a:ext>
          </a:extLst>
        </p:spPr>
        <p:txBody>
          <a:bodyPr wrap="none"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defRPr/>
            </a:pPr>
            <a:endParaRPr lang="zh-CN" altLang="en-US" sz="1400">
              <a:solidFill>
                <a:schemeClr val="bg1"/>
              </a:solidFill>
              <a:latin typeface="Arial"/>
              <a:cs typeface="+mn-cs"/>
              <a:sym typeface="Arial"/>
            </a:endParaRPr>
          </a:p>
        </p:txBody>
      </p:sp>
      <p:sp>
        <p:nvSpPr>
          <p:cNvPr id="7" name="Text Box 12"/>
          <p:cNvSpPr txBox="1">
            <a:spLocks noChangeArrowheads="1"/>
          </p:cNvSpPr>
          <p:nvPr/>
        </p:nvSpPr>
        <p:spPr bwMode="auto">
          <a:xfrm>
            <a:off x="7703665" y="1866900"/>
            <a:ext cx="1631738" cy="827088"/>
          </a:xfrm>
          <a:prstGeom prst="rect">
            <a:avLst/>
          </a:prstGeom>
          <a:solidFill>
            <a:schemeClr val="tx2"/>
          </a:solidFill>
          <a:ln w="12700" algn="ctr">
            <a:solidFill>
              <a:schemeClr val="bg1"/>
            </a:solidFill>
            <a:miter lim="800000"/>
          </a:ln>
          <a:effectLst>
            <a:outerShdw dist="45791" dir="3378596" algn="ctr" rotWithShape="0">
              <a:schemeClr val="tx2">
                <a:alpha val="50000"/>
              </a:schemeClr>
            </a:outerShdw>
          </a:effectLst>
        </p:spPr>
        <p:txBody>
          <a:bodyPr anchor="ctr"/>
          <a:lstStyle>
            <a:defPPr>
              <a:defRPr lang="en-US"/>
            </a:defPPr>
            <a:lvl1pPr algn="l" rtl="0" eaLnBrk="0" fontAlgn="base" hangingPunct="0">
              <a:spcBef>
                <a:spcPct val="0"/>
              </a:spcBef>
              <a:spcAft>
                <a:spcPct val="0"/>
              </a:spcAft>
              <a:defRPr b="1" kern="1200">
                <a:solidFill>
                  <a:schemeClr val="tx1"/>
                </a:solidFill>
                <a:latin typeface="Arial"/>
                <a:ea typeface="宋体" charset="0"/>
                <a:cs typeface="宋体" charset="0"/>
              </a:defRPr>
            </a:lvl1pPr>
            <a:lvl2pPr marL="742950" indent="-285750" algn="l" rtl="0" eaLnBrk="0" fontAlgn="base" hangingPunct="0">
              <a:spcBef>
                <a:spcPct val="0"/>
              </a:spcBef>
              <a:spcAft>
                <a:spcPct val="0"/>
              </a:spcAft>
              <a:defRPr b="1" kern="1200">
                <a:solidFill>
                  <a:schemeClr val="tx1"/>
                </a:solidFill>
                <a:latin typeface="Arial"/>
                <a:ea typeface="宋体" charset="0"/>
                <a:cs typeface="+mn-cs"/>
              </a:defRPr>
            </a:lvl2pPr>
            <a:lvl3pPr marL="1143000" indent="-228600" algn="l" rtl="0" eaLnBrk="0" fontAlgn="base" hangingPunct="0">
              <a:spcBef>
                <a:spcPct val="0"/>
              </a:spcBef>
              <a:spcAft>
                <a:spcPct val="0"/>
              </a:spcAft>
              <a:defRPr b="1" kern="1200">
                <a:solidFill>
                  <a:schemeClr val="tx1"/>
                </a:solidFill>
                <a:latin typeface="Arial"/>
                <a:ea typeface="宋体" charset="0"/>
                <a:cs typeface="+mn-cs"/>
              </a:defRPr>
            </a:lvl3pPr>
            <a:lvl4pPr marL="1600200" indent="-228600" algn="l" rtl="0" eaLnBrk="0" fontAlgn="base" hangingPunct="0">
              <a:spcBef>
                <a:spcPct val="0"/>
              </a:spcBef>
              <a:spcAft>
                <a:spcPct val="0"/>
              </a:spcAft>
              <a:defRPr b="1" kern="1200">
                <a:solidFill>
                  <a:schemeClr val="tx1"/>
                </a:solidFill>
                <a:latin typeface="Arial"/>
                <a:ea typeface="宋体" charset="0"/>
                <a:cs typeface="+mn-cs"/>
              </a:defRPr>
            </a:lvl4pPr>
            <a:lvl5pPr marL="2057400" indent="-228600" algn="l" rtl="0" eaLnBrk="0" fontAlgn="base" hangingPunct="0">
              <a:spcBef>
                <a:spcPct val="0"/>
              </a:spcBef>
              <a:spcAft>
                <a:spcPct val="0"/>
              </a:spcAft>
              <a:defRPr b="1" kern="1200">
                <a:solidFill>
                  <a:schemeClr val="tx1"/>
                </a:solidFill>
                <a:latin typeface="Arial"/>
                <a:ea typeface="宋体" charset="0"/>
                <a:cs typeface="+mn-cs"/>
              </a:defRPr>
            </a:lvl5pPr>
            <a:lvl6pPr marL="2514600" indent="-228600" algn="ctr" defTabSz="914400" rtl="0" eaLnBrk="0" fontAlgn="base" latinLnBrk="0" hangingPunct="0">
              <a:spcBef>
                <a:spcPct val="0"/>
              </a:spcBef>
              <a:spcAft>
                <a:spcPct val="0"/>
              </a:spcAft>
              <a:defRPr b="1" kern="1200">
                <a:solidFill>
                  <a:schemeClr val="tx1"/>
                </a:solidFill>
                <a:latin typeface="Arial"/>
                <a:ea typeface="宋体" charset="0"/>
                <a:cs typeface="+mn-cs"/>
              </a:defRPr>
            </a:lvl6pPr>
            <a:lvl7pPr marL="2971800" indent="-228600" algn="ctr" defTabSz="914400" rtl="0" eaLnBrk="0" fontAlgn="base" latinLnBrk="0" hangingPunct="0">
              <a:spcBef>
                <a:spcPct val="0"/>
              </a:spcBef>
              <a:spcAft>
                <a:spcPct val="0"/>
              </a:spcAft>
              <a:defRPr b="1" kern="1200">
                <a:solidFill>
                  <a:schemeClr val="tx1"/>
                </a:solidFill>
                <a:latin typeface="Arial"/>
                <a:ea typeface="宋体" charset="0"/>
                <a:cs typeface="+mn-cs"/>
              </a:defRPr>
            </a:lvl7pPr>
            <a:lvl8pPr marL="3429000" indent="-228600" algn="ctr" defTabSz="914400" rtl="0" eaLnBrk="0" fontAlgn="base" latinLnBrk="0" hangingPunct="0">
              <a:spcBef>
                <a:spcPct val="0"/>
              </a:spcBef>
              <a:spcAft>
                <a:spcPct val="0"/>
              </a:spcAft>
              <a:defRPr b="1" kern="1200">
                <a:solidFill>
                  <a:schemeClr val="tx1"/>
                </a:solidFill>
                <a:latin typeface="Arial"/>
                <a:ea typeface="宋体" charset="0"/>
                <a:cs typeface="+mn-cs"/>
              </a:defRPr>
            </a:lvl8pPr>
            <a:lvl9pPr marL="3886200" indent="-228600" algn="ctr" defTabSz="914400" rtl="0" eaLnBrk="0" fontAlgn="base" latinLnBrk="0" hangingPunct="0">
              <a:spcBef>
                <a:spcPct val="0"/>
              </a:spcBef>
              <a:spcAft>
                <a:spcPct val="0"/>
              </a:spcAft>
              <a:defRPr b="1" kern="1200">
                <a:solidFill>
                  <a:schemeClr val="tx1"/>
                </a:solidFill>
                <a:latin typeface="Arial"/>
                <a:ea typeface="宋体" charset="0"/>
                <a:cs typeface="+mn-cs"/>
              </a:defRPr>
            </a:lvl9pPr>
          </a:lstStyle>
          <a:p>
            <a:pPr algn="ctr" eaLnBrk="1" hangingPunct="1"/>
            <a:r>
              <a:rPr lang="zh-CN" altLang="en-US" sz="1600">
                <a:solidFill>
                  <a:schemeClr val="bg1"/>
                </a:solidFill>
                <a:latin typeface="Arial"/>
                <a:ea typeface="宋体" panose="02010600030101010101" pitchFamily="2" charset="-122"/>
                <a:sym typeface="Arial"/>
              </a:rPr>
              <a:t>组织规模更大</a:t>
            </a:r>
          </a:p>
        </p:txBody>
      </p:sp>
      <p:sp>
        <p:nvSpPr>
          <p:cNvPr id="8" name="Text Box 13"/>
          <p:cNvSpPr txBox="1">
            <a:spLocks noChangeArrowheads="1"/>
          </p:cNvSpPr>
          <p:nvPr/>
        </p:nvSpPr>
        <p:spPr bwMode="auto">
          <a:xfrm>
            <a:off x="7703665" y="3051175"/>
            <a:ext cx="1631738" cy="827088"/>
          </a:xfrm>
          <a:prstGeom prst="rect">
            <a:avLst/>
          </a:prstGeom>
          <a:solidFill>
            <a:schemeClr val="tx2"/>
          </a:solidFill>
          <a:ln w="12700" algn="ctr">
            <a:solidFill>
              <a:schemeClr val="bg1"/>
            </a:solidFill>
            <a:miter lim="800000"/>
          </a:ln>
          <a:effectLst>
            <a:outerShdw dist="45791" dir="3378596" algn="ctr" rotWithShape="0">
              <a:schemeClr val="tx2">
                <a:alpha val="50000"/>
              </a:schemeClr>
            </a:outerShdw>
          </a:effectLst>
        </p:spPr>
        <p:txBody>
          <a:bodyPr anchor="ctr"/>
          <a:lstStyle>
            <a:defPPr>
              <a:defRPr lang="en-US"/>
            </a:defPPr>
            <a:lvl1pPr algn="l" rtl="0" eaLnBrk="0" fontAlgn="base" hangingPunct="0">
              <a:spcBef>
                <a:spcPct val="0"/>
              </a:spcBef>
              <a:spcAft>
                <a:spcPct val="0"/>
              </a:spcAft>
              <a:defRPr b="1" kern="1200">
                <a:solidFill>
                  <a:schemeClr val="tx1"/>
                </a:solidFill>
                <a:latin typeface="Arial"/>
                <a:ea typeface="宋体" charset="0"/>
                <a:cs typeface="宋体" charset="0"/>
              </a:defRPr>
            </a:lvl1pPr>
            <a:lvl2pPr marL="742950" indent="-285750" algn="l" rtl="0" eaLnBrk="0" fontAlgn="base" hangingPunct="0">
              <a:spcBef>
                <a:spcPct val="0"/>
              </a:spcBef>
              <a:spcAft>
                <a:spcPct val="0"/>
              </a:spcAft>
              <a:defRPr b="1" kern="1200">
                <a:solidFill>
                  <a:schemeClr val="tx1"/>
                </a:solidFill>
                <a:latin typeface="Arial"/>
                <a:ea typeface="宋体" charset="0"/>
                <a:cs typeface="+mn-cs"/>
              </a:defRPr>
            </a:lvl2pPr>
            <a:lvl3pPr marL="1143000" indent="-228600" algn="l" rtl="0" eaLnBrk="0" fontAlgn="base" hangingPunct="0">
              <a:spcBef>
                <a:spcPct val="0"/>
              </a:spcBef>
              <a:spcAft>
                <a:spcPct val="0"/>
              </a:spcAft>
              <a:defRPr b="1" kern="1200">
                <a:solidFill>
                  <a:schemeClr val="tx1"/>
                </a:solidFill>
                <a:latin typeface="Arial"/>
                <a:ea typeface="宋体" charset="0"/>
                <a:cs typeface="+mn-cs"/>
              </a:defRPr>
            </a:lvl3pPr>
            <a:lvl4pPr marL="1600200" indent="-228600" algn="l" rtl="0" eaLnBrk="0" fontAlgn="base" hangingPunct="0">
              <a:spcBef>
                <a:spcPct val="0"/>
              </a:spcBef>
              <a:spcAft>
                <a:spcPct val="0"/>
              </a:spcAft>
              <a:defRPr b="1" kern="1200">
                <a:solidFill>
                  <a:schemeClr val="tx1"/>
                </a:solidFill>
                <a:latin typeface="Arial"/>
                <a:ea typeface="宋体" charset="0"/>
                <a:cs typeface="+mn-cs"/>
              </a:defRPr>
            </a:lvl4pPr>
            <a:lvl5pPr marL="2057400" indent="-228600" algn="l" rtl="0" eaLnBrk="0" fontAlgn="base" hangingPunct="0">
              <a:spcBef>
                <a:spcPct val="0"/>
              </a:spcBef>
              <a:spcAft>
                <a:spcPct val="0"/>
              </a:spcAft>
              <a:defRPr b="1" kern="1200">
                <a:solidFill>
                  <a:schemeClr val="tx1"/>
                </a:solidFill>
                <a:latin typeface="Arial"/>
                <a:ea typeface="宋体" charset="0"/>
                <a:cs typeface="+mn-cs"/>
              </a:defRPr>
            </a:lvl5pPr>
            <a:lvl6pPr marL="2514600" indent="-228600" algn="ctr" defTabSz="914400" rtl="0" eaLnBrk="0" fontAlgn="base" latinLnBrk="0" hangingPunct="0">
              <a:spcBef>
                <a:spcPct val="0"/>
              </a:spcBef>
              <a:spcAft>
                <a:spcPct val="0"/>
              </a:spcAft>
              <a:defRPr b="1" kern="1200">
                <a:solidFill>
                  <a:schemeClr val="tx1"/>
                </a:solidFill>
                <a:latin typeface="Arial"/>
                <a:ea typeface="宋体" charset="0"/>
                <a:cs typeface="+mn-cs"/>
              </a:defRPr>
            </a:lvl6pPr>
            <a:lvl7pPr marL="2971800" indent="-228600" algn="ctr" defTabSz="914400" rtl="0" eaLnBrk="0" fontAlgn="base" latinLnBrk="0" hangingPunct="0">
              <a:spcBef>
                <a:spcPct val="0"/>
              </a:spcBef>
              <a:spcAft>
                <a:spcPct val="0"/>
              </a:spcAft>
              <a:defRPr b="1" kern="1200">
                <a:solidFill>
                  <a:schemeClr val="tx1"/>
                </a:solidFill>
                <a:latin typeface="Arial"/>
                <a:ea typeface="宋体" charset="0"/>
                <a:cs typeface="+mn-cs"/>
              </a:defRPr>
            </a:lvl7pPr>
            <a:lvl8pPr marL="3429000" indent="-228600" algn="ctr" defTabSz="914400" rtl="0" eaLnBrk="0" fontAlgn="base" latinLnBrk="0" hangingPunct="0">
              <a:spcBef>
                <a:spcPct val="0"/>
              </a:spcBef>
              <a:spcAft>
                <a:spcPct val="0"/>
              </a:spcAft>
              <a:defRPr b="1" kern="1200">
                <a:solidFill>
                  <a:schemeClr val="tx1"/>
                </a:solidFill>
                <a:latin typeface="Arial"/>
                <a:ea typeface="宋体" charset="0"/>
                <a:cs typeface="+mn-cs"/>
              </a:defRPr>
            </a:lvl8pPr>
            <a:lvl9pPr marL="3886200" indent="-228600" algn="ctr" defTabSz="914400" rtl="0" eaLnBrk="0" fontAlgn="base" latinLnBrk="0" hangingPunct="0">
              <a:spcBef>
                <a:spcPct val="0"/>
              </a:spcBef>
              <a:spcAft>
                <a:spcPct val="0"/>
              </a:spcAft>
              <a:defRPr b="1" kern="1200">
                <a:solidFill>
                  <a:schemeClr val="tx1"/>
                </a:solidFill>
                <a:latin typeface="Arial"/>
                <a:ea typeface="宋体" charset="0"/>
                <a:cs typeface="+mn-cs"/>
              </a:defRPr>
            </a:lvl9pPr>
          </a:lstStyle>
          <a:p>
            <a:pPr algn="ctr" eaLnBrk="1" hangingPunct="1"/>
            <a:r>
              <a:rPr lang="zh-CN" altLang="en-US" sz="1600">
                <a:solidFill>
                  <a:schemeClr val="bg1"/>
                </a:solidFill>
                <a:latin typeface="Arial"/>
                <a:ea typeface="宋体" panose="02010600030101010101" pitchFamily="2" charset="-122"/>
                <a:sym typeface="Arial"/>
              </a:rPr>
              <a:t>行为更加规范化</a:t>
            </a:r>
          </a:p>
        </p:txBody>
      </p:sp>
      <p:sp>
        <p:nvSpPr>
          <p:cNvPr id="9" name="Text Box 14"/>
          <p:cNvSpPr txBox="1">
            <a:spLocks noChangeArrowheads="1"/>
          </p:cNvSpPr>
          <p:nvPr/>
        </p:nvSpPr>
        <p:spPr bwMode="auto">
          <a:xfrm>
            <a:off x="7703665" y="4175125"/>
            <a:ext cx="1631738" cy="827088"/>
          </a:xfrm>
          <a:prstGeom prst="rect">
            <a:avLst/>
          </a:prstGeom>
          <a:solidFill>
            <a:schemeClr val="tx2"/>
          </a:solidFill>
          <a:ln w="12700" algn="ctr">
            <a:solidFill>
              <a:schemeClr val="bg1"/>
            </a:solidFill>
            <a:miter lim="800000"/>
          </a:ln>
          <a:effectLst>
            <a:outerShdw dist="45791" dir="3378596" algn="ctr" rotWithShape="0">
              <a:schemeClr val="tx2">
                <a:alpha val="50000"/>
              </a:schemeClr>
            </a:outerShdw>
          </a:effectLst>
        </p:spPr>
        <p:txBody>
          <a:bodyPr anchor="ctr"/>
          <a:lstStyle>
            <a:defPPr>
              <a:defRPr lang="en-US"/>
            </a:defPPr>
            <a:lvl1pPr algn="l" rtl="0" eaLnBrk="0" fontAlgn="base" hangingPunct="0">
              <a:spcBef>
                <a:spcPct val="0"/>
              </a:spcBef>
              <a:spcAft>
                <a:spcPct val="0"/>
              </a:spcAft>
              <a:defRPr b="1" kern="1200">
                <a:solidFill>
                  <a:schemeClr val="tx1"/>
                </a:solidFill>
                <a:latin typeface="Arial"/>
                <a:ea typeface="宋体" charset="0"/>
                <a:cs typeface="宋体" charset="0"/>
              </a:defRPr>
            </a:lvl1pPr>
            <a:lvl2pPr marL="742950" indent="-285750" algn="l" rtl="0" eaLnBrk="0" fontAlgn="base" hangingPunct="0">
              <a:spcBef>
                <a:spcPct val="0"/>
              </a:spcBef>
              <a:spcAft>
                <a:spcPct val="0"/>
              </a:spcAft>
              <a:defRPr b="1" kern="1200">
                <a:solidFill>
                  <a:schemeClr val="tx1"/>
                </a:solidFill>
                <a:latin typeface="Arial"/>
                <a:ea typeface="宋体" charset="0"/>
                <a:cs typeface="+mn-cs"/>
              </a:defRPr>
            </a:lvl2pPr>
            <a:lvl3pPr marL="1143000" indent="-228600" algn="l" rtl="0" eaLnBrk="0" fontAlgn="base" hangingPunct="0">
              <a:spcBef>
                <a:spcPct val="0"/>
              </a:spcBef>
              <a:spcAft>
                <a:spcPct val="0"/>
              </a:spcAft>
              <a:defRPr b="1" kern="1200">
                <a:solidFill>
                  <a:schemeClr val="tx1"/>
                </a:solidFill>
                <a:latin typeface="Arial"/>
                <a:ea typeface="宋体" charset="0"/>
                <a:cs typeface="+mn-cs"/>
              </a:defRPr>
            </a:lvl3pPr>
            <a:lvl4pPr marL="1600200" indent="-228600" algn="l" rtl="0" eaLnBrk="0" fontAlgn="base" hangingPunct="0">
              <a:spcBef>
                <a:spcPct val="0"/>
              </a:spcBef>
              <a:spcAft>
                <a:spcPct val="0"/>
              </a:spcAft>
              <a:defRPr b="1" kern="1200">
                <a:solidFill>
                  <a:schemeClr val="tx1"/>
                </a:solidFill>
                <a:latin typeface="Arial"/>
                <a:ea typeface="宋体" charset="0"/>
                <a:cs typeface="+mn-cs"/>
              </a:defRPr>
            </a:lvl4pPr>
            <a:lvl5pPr marL="2057400" indent="-228600" algn="l" rtl="0" eaLnBrk="0" fontAlgn="base" hangingPunct="0">
              <a:spcBef>
                <a:spcPct val="0"/>
              </a:spcBef>
              <a:spcAft>
                <a:spcPct val="0"/>
              </a:spcAft>
              <a:defRPr b="1" kern="1200">
                <a:solidFill>
                  <a:schemeClr val="tx1"/>
                </a:solidFill>
                <a:latin typeface="Arial"/>
                <a:ea typeface="宋体" charset="0"/>
                <a:cs typeface="+mn-cs"/>
              </a:defRPr>
            </a:lvl5pPr>
            <a:lvl6pPr marL="2514600" indent="-228600" algn="ctr" defTabSz="914400" rtl="0" eaLnBrk="0" fontAlgn="base" latinLnBrk="0" hangingPunct="0">
              <a:spcBef>
                <a:spcPct val="0"/>
              </a:spcBef>
              <a:spcAft>
                <a:spcPct val="0"/>
              </a:spcAft>
              <a:defRPr b="1" kern="1200">
                <a:solidFill>
                  <a:schemeClr val="tx1"/>
                </a:solidFill>
                <a:latin typeface="Arial"/>
                <a:ea typeface="宋体" charset="0"/>
                <a:cs typeface="+mn-cs"/>
              </a:defRPr>
            </a:lvl6pPr>
            <a:lvl7pPr marL="2971800" indent="-228600" algn="ctr" defTabSz="914400" rtl="0" eaLnBrk="0" fontAlgn="base" latinLnBrk="0" hangingPunct="0">
              <a:spcBef>
                <a:spcPct val="0"/>
              </a:spcBef>
              <a:spcAft>
                <a:spcPct val="0"/>
              </a:spcAft>
              <a:defRPr b="1" kern="1200">
                <a:solidFill>
                  <a:schemeClr val="tx1"/>
                </a:solidFill>
                <a:latin typeface="Arial"/>
                <a:ea typeface="宋体" charset="0"/>
                <a:cs typeface="+mn-cs"/>
              </a:defRPr>
            </a:lvl7pPr>
            <a:lvl8pPr marL="3429000" indent="-228600" algn="ctr" defTabSz="914400" rtl="0" eaLnBrk="0" fontAlgn="base" latinLnBrk="0" hangingPunct="0">
              <a:spcBef>
                <a:spcPct val="0"/>
              </a:spcBef>
              <a:spcAft>
                <a:spcPct val="0"/>
              </a:spcAft>
              <a:defRPr b="1" kern="1200">
                <a:solidFill>
                  <a:schemeClr val="tx1"/>
                </a:solidFill>
                <a:latin typeface="Arial"/>
                <a:ea typeface="宋体" charset="0"/>
                <a:cs typeface="+mn-cs"/>
              </a:defRPr>
            </a:lvl8pPr>
            <a:lvl9pPr marL="3886200" indent="-228600" algn="ctr" defTabSz="914400" rtl="0" eaLnBrk="0" fontAlgn="base" latinLnBrk="0" hangingPunct="0">
              <a:spcBef>
                <a:spcPct val="0"/>
              </a:spcBef>
              <a:spcAft>
                <a:spcPct val="0"/>
              </a:spcAft>
              <a:defRPr b="1" kern="1200">
                <a:solidFill>
                  <a:schemeClr val="tx1"/>
                </a:solidFill>
                <a:latin typeface="Arial"/>
                <a:ea typeface="宋体" charset="0"/>
                <a:cs typeface="+mn-cs"/>
              </a:defRPr>
            </a:lvl9pPr>
          </a:lstStyle>
          <a:p>
            <a:pPr algn="ctr" eaLnBrk="1" hangingPunct="1"/>
            <a:r>
              <a:rPr lang="zh-CN" altLang="en-US" sz="1600">
                <a:solidFill>
                  <a:schemeClr val="bg1"/>
                </a:solidFill>
                <a:latin typeface="Arial"/>
                <a:ea typeface="宋体" panose="02010600030101010101" pitchFamily="2" charset="-122"/>
                <a:sym typeface="Arial"/>
              </a:rPr>
              <a:t>更多的控制系统</a:t>
            </a:r>
          </a:p>
        </p:txBody>
      </p:sp>
      <p:sp>
        <p:nvSpPr>
          <p:cNvPr id="10" name="Rectangle 15"/>
          <p:cNvSpPr>
            <a:spLocks noChangeArrowheads="1"/>
          </p:cNvSpPr>
          <p:nvPr/>
        </p:nvSpPr>
        <p:spPr bwMode="auto">
          <a:xfrm>
            <a:off x="7464513" y="1658938"/>
            <a:ext cx="2110041" cy="3598862"/>
          </a:xfrm>
          <a:prstGeom prst="rect">
            <a:avLst/>
          </a:prstGeom>
          <a:noFill/>
          <a:ln w="9525">
            <a:solidFill>
              <a:schemeClr val="tx1"/>
            </a:solidFill>
            <a:miter lim="800000"/>
          </a:ln>
          <a:effectLst>
            <a:prstShdw prst="shdw17" dist="17961" dir="2700000">
              <a:srgbClr val="000000">
                <a:alpha val="74998"/>
              </a:srgbClr>
            </a:prstShdw>
          </a:effectLst>
          <a:extLst>
            <a:ext uri="{909E8E84-426E-40DD-AFC4-6F175D3DCCD1}">
              <a14:hiddenFill xmlns:a14="http://schemas.microsoft.com/office/drawing/2010/main">
                <a:solidFill>
                  <a:srgbClr val="FFFFFF"/>
                </a:solidFill>
              </a14:hiddenFill>
            </a:ext>
          </a:extLst>
        </p:spPr>
        <p:txBody>
          <a:bodyPr wrap="none"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defRPr/>
            </a:pPr>
            <a:endParaRPr lang="zh-CN" altLang="en-US" sz="1400">
              <a:solidFill>
                <a:schemeClr val="bg1"/>
              </a:solidFill>
              <a:latin typeface="Arial"/>
              <a:cs typeface="+mn-cs"/>
              <a:sym typeface="Arial"/>
            </a:endParaRPr>
          </a:p>
        </p:txBody>
      </p:sp>
      <p:sp>
        <p:nvSpPr>
          <p:cNvPr id="11" name="Text Box 17"/>
          <p:cNvSpPr txBox="1">
            <a:spLocks noChangeArrowheads="1"/>
          </p:cNvSpPr>
          <p:nvPr/>
        </p:nvSpPr>
        <p:spPr bwMode="auto">
          <a:xfrm>
            <a:off x="2404221" y="1866900"/>
            <a:ext cx="1631738" cy="827088"/>
          </a:xfrm>
          <a:prstGeom prst="rect">
            <a:avLst/>
          </a:prstGeom>
          <a:solidFill>
            <a:schemeClr val="tx2"/>
          </a:solidFill>
          <a:ln w="12700" algn="ctr">
            <a:solidFill>
              <a:schemeClr val="bg1"/>
            </a:solidFill>
            <a:miter lim="800000"/>
          </a:ln>
          <a:effectLst>
            <a:outerShdw dist="45791" dir="3378596" algn="ctr" rotWithShape="0">
              <a:schemeClr val="tx2">
                <a:alpha val="50000"/>
              </a:schemeClr>
            </a:outerShdw>
          </a:effectLst>
        </p:spPr>
        <p:txBody>
          <a:bodyPr anchor="ctr"/>
          <a:lstStyle>
            <a:defPPr>
              <a:defRPr lang="en-US"/>
            </a:defPPr>
            <a:lvl1pPr algn="l" rtl="0" eaLnBrk="0" fontAlgn="base" hangingPunct="0">
              <a:spcBef>
                <a:spcPct val="0"/>
              </a:spcBef>
              <a:spcAft>
                <a:spcPct val="0"/>
              </a:spcAft>
              <a:defRPr b="1" kern="1200">
                <a:solidFill>
                  <a:schemeClr val="tx1"/>
                </a:solidFill>
                <a:latin typeface="Arial"/>
                <a:ea typeface="宋体" charset="0"/>
                <a:cs typeface="宋体" charset="0"/>
              </a:defRPr>
            </a:lvl1pPr>
            <a:lvl2pPr marL="742950" indent="-285750" algn="l" rtl="0" eaLnBrk="0" fontAlgn="base" hangingPunct="0">
              <a:spcBef>
                <a:spcPct val="0"/>
              </a:spcBef>
              <a:spcAft>
                <a:spcPct val="0"/>
              </a:spcAft>
              <a:defRPr b="1" kern="1200">
                <a:solidFill>
                  <a:schemeClr val="tx1"/>
                </a:solidFill>
                <a:latin typeface="Arial"/>
                <a:ea typeface="宋体" charset="0"/>
                <a:cs typeface="+mn-cs"/>
              </a:defRPr>
            </a:lvl2pPr>
            <a:lvl3pPr marL="1143000" indent="-228600" algn="l" rtl="0" eaLnBrk="0" fontAlgn="base" hangingPunct="0">
              <a:spcBef>
                <a:spcPct val="0"/>
              </a:spcBef>
              <a:spcAft>
                <a:spcPct val="0"/>
              </a:spcAft>
              <a:defRPr b="1" kern="1200">
                <a:solidFill>
                  <a:schemeClr val="tx1"/>
                </a:solidFill>
                <a:latin typeface="Arial"/>
                <a:ea typeface="宋体" charset="0"/>
                <a:cs typeface="+mn-cs"/>
              </a:defRPr>
            </a:lvl3pPr>
            <a:lvl4pPr marL="1600200" indent="-228600" algn="l" rtl="0" eaLnBrk="0" fontAlgn="base" hangingPunct="0">
              <a:spcBef>
                <a:spcPct val="0"/>
              </a:spcBef>
              <a:spcAft>
                <a:spcPct val="0"/>
              </a:spcAft>
              <a:defRPr b="1" kern="1200">
                <a:solidFill>
                  <a:schemeClr val="tx1"/>
                </a:solidFill>
                <a:latin typeface="Arial"/>
                <a:ea typeface="宋体" charset="0"/>
                <a:cs typeface="+mn-cs"/>
              </a:defRPr>
            </a:lvl4pPr>
            <a:lvl5pPr marL="2057400" indent="-228600" algn="l" rtl="0" eaLnBrk="0" fontAlgn="base" hangingPunct="0">
              <a:spcBef>
                <a:spcPct val="0"/>
              </a:spcBef>
              <a:spcAft>
                <a:spcPct val="0"/>
              </a:spcAft>
              <a:defRPr b="1" kern="1200">
                <a:solidFill>
                  <a:schemeClr val="tx1"/>
                </a:solidFill>
                <a:latin typeface="Arial"/>
                <a:ea typeface="宋体" charset="0"/>
                <a:cs typeface="+mn-cs"/>
              </a:defRPr>
            </a:lvl5pPr>
            <a:lvl6pPr marL="2514600" indent="-228600" algn="ctr" defTabSz="914400" rtl="0" eaLnBrk="0" fontAlgn="base" latinLnBrk="0" hangingPunct="0">
              <a:spcBef>
                <a:spcPct val="0"/>
              </a:spcBef>
              <a:spcAft>
                <a:spcPct val="0"/>
              </a:spcAft>
              <a:defRPr b="1" kern="1200">
                <a:solidFill>
                  <a:schemeClr val="tx1"/>
                </a:solidFill>
                <a:latin typeface="Arial"/>
                <a:ea typeface="宋体" charset="0"/>
                <a:cs typeface="+mn-cs"/>
              </a:defRPr>
            </a:lvl6pPr>
            <a:lvl7pPr marL="2971800" indent="-228600" algn="ctr" defTabSz="914400" rtl="0" eaLnBrk="0" fontAlgn="base" latinLnBrk="0" hangingPunct="0">
              <a:spcBef>
                <a:spcPct val="0"/>
              </a:spcBef>
              <a:spcAft>
                <a:spcPct val="0"/>
              </a:spcAft>
              <a:defRPr b="1" kern="1200">
                <a:solidFill>
                  <a:schemeClr val="tx1"/>
                </a:solidFill>
                <a:latin typeface="Arial"/>
                <a:ea typeface="宋体" charset="0"/>
                <a:cs typeface="+mn-cs"/>
              </a:defRPr>
            </a:lvl7pPr>
            <a:lvl8pPr marL="3429000" indent="-228600" algn="ctr" defTabSz="914400" rtl="0" eaLnBrk="0" fontAlgn="base" latinLnBrk="0" hangingPunct="0">
              <a:spcBef>
                <a:spcPct val="0"/>
              </a:spcBef>
              <a:spcAft>
                <a:spcPct val="0"/>
              </a:spcAft>
              <a:defRPr b="1" kern="1200">
                <a:solidFill>
                  <a:schemeClr val="tx1"/>
                </a:solidFill>
                <a:latin typeface="Arial"/>
                <a:ea typeface="宋体" charset="0"/>
                <a:cs typeface="+mn-cs"/>
              </a:defRPr>
            </a:lvl8pPr>
            <a:lvl9pPr marL="3886200" indent="-228600" algn="ctr" defTabSz="914400" rtl="0" eaLnBrk="0" fontAlgn="base" latinLnBrk="0" hangingPunct="0">
              <a:spcBef>
                <a:spcPct val="0"/>
              </a:spcBef>
              <a:spcAft>
                <a:spcPct val="0"/>
              </a:spcAft>
              <a:defRPr b="1" kern="1200">
                <a:solidFill>
                  <a:schemeClr val="tx1"/>
                </a:solidFill>
                <a:latin typeface="Arial"/>
                <a:ea typeface="宋体" charset="0"/>
                <a:cs typeface="+mn-cs"/>
              </a:defRPr>
            </a:lvl9pPr>
          </a:lstStyle>
          <a:p>
            <a:pPr algn="ctr" eaLnBrk="1" hangingPunct="1"/>
            <a:r>
              <a:rPr lang="zh-CN" altLang="en-US" sz="1600">
                <a:solidFill>
                  <a:schemeClr val="bg1"/>
                </a:solidFill>
                <a:latin typeface="Arial"/>
                <a:ea typeface="宋体" panose="02010600030101010101" pitchFamily="2" charset="-122"/>
                <a:sym typeface="Arial"/>
              </a:rPr>
              <a:t>工作分工加强</a:t>
            </a:r>
          </a:p>
        </p:txBody>
      </p:sp>
      <p:sp>
        <p:nvSpPr>
          <p:cNvPr id="12" name="Text Box 18"/>
          <p:cNvSpPr txBox="1">
            <a:spLocks noChangeArrowheads="1"/>
          </p:cNvSpPr>
          <p:nvPr/>
        </p:nvSpPr>
        <p:spPr bwMode="auto">
          <a:xfrm>
            <a:off x="2404221" y="3051175"/>
            <a:ext cx="1631738" cy="827088"/>
          </a:xfrm>
          <a:prstGeom prst="rect">
            <a:avLst/>
          </a:prstGeom>
          <a:solidFill>
            <a:schemeClr val="tx2"/>
          </a:solidFill>
          <a:ln w="12700" algn="ctr">
            <a:solidFill>
              <a:schemeClr val="bg1"/>
            </a:solidFill>
            <a:miter lim="800000"/>
          </a:ln>
          <a:effectLst>
            <a:outerShdw dist="45791" dir="3378596" algn="ctr" rotWithShape="0">
              <a:schemeClr val="tx2">
                <a:alpha val="50000"/>
              </a:schemeClr>
            </a:outerShdw>
          </a:effectLst>
        </p:spPr>
        <p:txBody>
          <a:bodyPr anchor="ctr"/>
          <a:lstStyle>
            <a:defPPr>
              <a:defRPr lang="en-US"/>
            </a:defPPr>
            <a:lvl1pPr algn="l" rtl="0" eaLnBrk="0" fontAlgn="base" hangingPunct="0">
              <a:spcBef>
                <a:spcPct val="0"/>
              </a:spcBef>
              <a:spcAft>
                <a:spcPct val="0"/>
              </a:spcAft>
              <a:defRPr b="1" kern="1200">
                <a:solidFill>
                  <a:schemeClr val="tx1"/>
                </a:solidFill>
                <a:latin typeface="Arial"/>
                <a:ea typeface="宋体" charset="0"/>
                <a:cs typeface="宋体" charset="0"/>
              </a:defRPr>
            </a:lvl1pPr>
            <a:lvl2pPr marL="742950" indent="-285750" algn="l" rtl="0" eaLnBrk="0" fontAlgn="base" hangingPunct="0">
              <a:spcBef>
                <a:spcPct val="0"/>
              </a:spcBef>
              <a:spcAft>
                <a:spcPct val="0"/>
              </a:spcAft>
              <a:defRPr b="1" kern="1200">
                <a:solidFill>
                  <a:schemeClr val="tx1"/>
                </a:solidFill>
                <a:latin typeface="Arial"/>
                <a:ea typeface="宋体" charset="0"/>
                <a:cs typeface="+mn-cs"/>
              </a:defRPr>
            </a:lvl2pPr>
            <a:lvl3pPr marL="1143000" indent="-228600" algn="l" rtl="0" eaLnBrk="0" fontAlgn="base" hangingPunct="0">
              <a:spcBef>
                <a:spcPct val="0"/>
              </a:spcBef>
              <a:spcAft>
                <a:spcPct val="0"/>
              </a:spcAft>
              <a:defRPr b="1" kern="1200">
                <a:solidFill>
                  <a:schemeClr val="tx1"/>
                </a:solidFill>
                <a:latin typeface="Arial"/>
                <a:ea typeface="宋体" charset="0"/>
                <a:cs typeface="+mn-cs"/>
              </a:defRPr>
            </a:lvl3pPr>
            <a:lvl4pPr marL="1600200" indent="-228600" algn="l" rtl="0" eaLnBrk="0" fontAlgn="base" hangingPunct="0">
              <a:spcBef>
                <a:spcPct val="0"/>
              </a:spcBef>
              <a:spcAft>
                <a:spcPct val="0"/>
              </a:spcAft>
              <a:defRPr b="1" kern="1200">
                <a:solidFill>
                  <a:schemeClr val="tx1"/>
                </a:solidFill>
                <a:latin typeface="Arial"/>
                <a:ea typeface="宋体" charset="0"/>
                <a:cs typeface="+mn-cs"/>
              </a:defRPr>
            </a:lvl4pPr>
            <a:lvl5pPr marL="2057400" indent="-228600" algn="l" rtl="0" eaLnBrk="0" fontAlgn="base" hangingPunct="0">
              <a:spcBef>
                <a:spcPct val="0"/>
              </a:spcBef>
              <a:spcAft>
                <a:spcPct val="0"/>
              </a:spcAft>
              <a:defRPr b="1" kern="1200">
                <a:solidFill>
                  <a:schemeClr val="tx1"/>
                </a:solidFill>
                <a:latin typeface="Arial"/>
                <a:ea typeface="宋体" charset="0"/>
                <a:cs typeface="+mn-cs"/>
              </a:defRPr>
            </a:lvl5pPr>
            <a:lvl6pPr marL="2514600" indent="-228600" algn="ctr" defTabSz="914400" rtl="0" eaLnBrk="0" fontAlgn="base" latinLnBrk="0" hangingPunct="0">
              <a:spcBef>
                <a:spcPct val="0"/>
              </a:spcBef>
              <a:spcAft>
                <a:spcPct val="0"/>
              </a:spcAft>
              <a:defRPr b="1" kern="1200">
                <a:solidFill>
                  <a:schemeClr val="tx1"/>
                </a:solidFill>
                <a:latin typeface="Arial"/>
                <a:ea typeface="宋体" charset="0"/>
                <a:cs typeface="+mn-cs"/>
              </a:defRPr>
            </a:lvl6pPr>
            <a:lvl7pPr marL="2971800" indent="-228600" algn="ctr" defTabSz="914400" rtl="0" eaLnBrk="0" fontAlgn="base" latinLnBrk="0" hangingPunct="0">
              <a:spcBef>
                <a:spcPct val="0"/>
              </a:spcBef>
              <a:spcAft>
                <a:spcPct val="0"/>
              </a:spcAft>
              <a:defRPr b="1" kern="1200">
                <a:solidFill>
                  <a:schemeClr val="tx1"/>
                </a:solidFill>
                <a:latin typeface="Arial"/>
                <a:ea typeface="宋体" charset="0"/>
                <a:cs typeface="+mn-cs"/>
              </a:defRPr>
            </a:lvl7pPr>
            <a:lvl8pPr marL="3429000" indent="-228600" algn="ctr" defTabSz="914400" rtl="0" eaLnBrk="0" fontAlgn="base" latinLnBrk="0" hangingPunct="0">
              <a:spcBef>
                <a:spcPct val="0"/>
              </a:spcBef>
              <a:spcAft>
                <a:spcPct val="0"/>
              </a:spcAft>
              <a:defRPr b="1" kern="1200">
                <a:solidFill>
                  <a:schemeClr val="tx1"/>
                </a:solidFill>
                <a:latin typeface="Arial"/>
                <a:ea typeface="宋体" charset="0"/>
                <a:cs typeface="+mn-cs"/>
              </a:defRPr>
            </a:lvl8pPr>
            <a:lvl9pPr marL="3886200" indent="-228600" algn="ctr" defTabSz="914400" rtl="0" eaLnBrk="0" fontAlgn="base" latinLnBrk="0" hangingPunct="0">
              <a:spcBef>
                <a:spcPct val="0"/>
              </a:spcBef>
              <a:spcAft>
                <a:spcPct val="0"/>
              </a:spcAft>
              <a:defRPr b="1" kern="1200">
                <a:solidFill>
                  <a:schemeClr val="tx1"/>
                </a:solidFill>
                <a:latin typeface="Arial"/>
                <a:ea typeface="宋体" charset="0"/>
                <a:cs typeface="+mn-cs"/>
              </a:defRPr>
            </a:lvl9pPr>
          </a:lstStyle>
          <a:p>
            <a:pPr algn="ctr" eaLnBrk="1" hangingPunct="1"/>
            <a:r>
              <a:rPr lang="zh-CN" altLang="en-US" sz="1600">
                <a:solidFill>
                  <a:schemeClr val="bg1"/>
                </a:solidFill>
                <a:latin typeface="Arial"/>
                <a:ea typeface="宋体" panose="02010600030101010101" pitchFamily="2" charset="-122"/>
                <a:sym typeface="Arial"/>
              </a:rPr>
              <a:t>部门差异加强</a:t>
            </a:r>
          </a:p>
        </p:txBody>
      </p:sp>
      <p:sp>
        <p:nvSpPr>
          <p:cNvPr id="13" name="Text Box 19"/>
          <p:cNvSpPr txBox="1">
            <a:spLocks noChangeArrowheads="1"/>
          </p:cNvSpPr>
          <p:nvPr/>
        </p:nvSpPr>
        <p:spPr bwMode="auto">
          <a:xfrm>
            <a:off x="2404221" y="4175125"/>
            <a:ext cx="1631738" cy="827088"/>
          </a:xfrm>
          <a:prstGeom prst="rect">
            <a:avLst/>
          </a:prstGeom>
          <a:solidFill>
            <a:schemeClr val="tx2"/>
          </a:solidFill>
          <a:ln w="12700" algn="ctr">
            <a:solidFill>
              <a:schemeClr val="bg1"/>
            </a:solidFill>
            <a:miter lim="800000"/>
          </a:ln>
          <a:effectLst>
            <a:outerShdw dist="45791" dir="3378596" algn="ctr" rotWithShape="0">
              <a:schemeClr val="tx2">
                <a:alpha val="50000"/>
              </a:schemeClr>
            </a:outerShdw>
          </a:effectLst>
        </p:spPr>
        <p:txBody>
          <a:bodyPr anchor="ctr"/>
          <a:lstStyle>
            <a:defPPr>
              <a:defRPr lang="en-US"/>
            </a:defPPr>
            <a:lvl1pPr algn="l" rtl="0" eaLnBrk="0" fontAlgn="base" hangingPunct="0">
              <a:spcBef>
                <a:spcPct val="0"/>
              </a:spcBef>
              <a:spcAft>
                <a:spcPct val="0"/>
              </a:spcAft>
              <a:defRPr b="1" kern="1200">
                <a:solidFill>
                  <a:schemeClr val="tx1"/>
                </a:solidFill>
                <a:latin typeface="Arial"/>
                <a:ea typeface="宋体" charset="0"/>
                <a:cs typeface="宋体" charset="0"/>
              </a:defRPr>
            </a:lvl1pPr>
            <a:lvl2pPr marL="742950" indent="-285750" algn="l" rtl="0" eaLnBrk="0" fontAlgn="base" hangingPunct="0">
              <a:spcBef>
                <a:spcPct val="0"/>
              </a:spcBef>
              <a:spcAft>
                <a:spcPct val="0"/>
              </a:spcAft>
              <a:defRPr b="1" kern="1200">
                <a:solidFill>
                  <a:schemeClr val="tx1"/>
                </a:solidFill>
                <a:latin typeface="Arial"/>
                <a:ea typeface="宋体" charset="0"/>
                <a:cs typeface="+mn-cs"/>
              </a:defRPr>
            </a:lvl2pPr>
            <a:lvl3pPr marL="1143000" indent="-228600" algn="l" rtl="0" eaLnBrk="0" fontAlgn="base" hangingPunct="0">
              <a:spcBef>
                <a:spcPct val="0"/>
              </a:spcBef>
              <a:spcAft>
                <a:spcPct val="0"/>
              </a:spcAft>
              <a:defRPr b="1" kern="1200">
                <a:solidFill>
                  <a:schemeClr val="tx1"/>
                </a:solidFill>
                <a:latin typeface="Arial"/>
                <a:ea typeface="宋体" charset="0"/>
                <a:cs typeface="+mn-cs"/>
              </a:defRPr>
            </a:lvl3pPr>
            <a:lvl4pPr marL="1600200" indent="-228600" algn="l" rtl="0" eaLnBrk="0" fontAlgn="base" hangingPunct="0">
              <a:spcBef>
                <a:spcPct val="0"/>
              </a:spcBef>
              <a:spcAft>
                <a:spcPct val="0"/>
              </a:spcAft>
              <a:defRPr b="1" kern="1200">
                <a:solidFill>
                  <a:schemeClr val="tx1"/>
                </a:solidFill>
                <a:latin typeface="Arial"/>
                <a:ea typeface="宋体" charset="0"/>
                <a:cs typeface="+mn-cs"/>
              </a:defRPr>
            </a:lvl4pPr>
            <a:lvl5pPr marL="2057400" indent="-228600" algn="l" rtl="0" eaLnBrk="0" fontAlgn="base" hangingPunct="0">
              <a:spcBef>
                <a:spcPct val="0"/>
              </a:spcBef>
              <a:spcAft>
                <a:spcPct val="0"/>
              </a:spcAft>
              <a:defRPr b="1" kern="1200">
                <a:solidFill>
                  <a:schemeClr val="tx1"/>
                </a:solidFill>
                <a:latin typeface="Arial"/>
                <a:ea typeface="宋体" charset="0"/>
                <a:cs typeface="+mn-cs"/>
              </a:defRPr>
            </a:lvl5pPr>
            <a:lvl6pPr marL="2514600" indent="-228600" algn="ctr" defTabSz="914400" rtl="0" eaLnBrk="0" fontAlgn="base" latinLnBrk="0" hangingPunct="0">
              <a:spcBef>
                <a:spcPct val="0"/>
              </a:spcBef>
              <a:spcAft>
                <a:spcPct val="0"/>
              </a:spcAft>
              <a:defRPr b="1" kern="1200">
                <a:solidFill>
                  <a:schemeClr val="tx1"/>
                </a:solidFill>
                <a:latin typeface="Arial"/>
                <a:ea typeface="宋体" charset="0"/>
                <a:cs typeface="+mn-cs"/>
              </a:defRPr>
            </a:lvl6pPr>
            <a:lvl7pPr marL="2971800" indent="-228600" algn="ctr" defTabSz="914400" rtl="0" eaLnBrk="0" fontAlgn="base" latinLnBrk="0" hangingPunct="0">
              <a:spcBef>
                <a:spcPct val="0"/>
              </a:spcBef>
              <a:spcAft>
                <a:spcPct val="0"/>
              </a:spcAft>
              <a:defRPr b="1" kern="1200">
                <a:solidFill>
                  <a:schemeClr val="tx1"/>
                </a:solidFill>
                <a:latin typeface="Arial"/>
                <a:ea typeface="宋体" charset="0"/>
                <a:cs typeface="+mn-cs"/>
              </a:defRPr>
            </a:lvl7pPr>
            <a:lvl8pPr marL="3429000" indent="-228600" algn="ctr" defTabSz="914400" rtl="0" eaLnBrk="0" fontAlgn="base" latinLnBrk="0" hangingPunct="0">
              <a:spcBef>
                <a:spcPct val="0"/>
              </a:spcBef>
              <a:spcAft>
                <a:spcPct val="0"/>
              </a:spcAft>
              <a:defRPr b="1" kern="1200">
                <a:solidFill>
                  <a:schemeClr val="tx1"/>
                </a:solidFill>
                <a:latin typeface="Arial"/>
                <a:ea typeface="宋体" charset="0"/>
                <a:cs typeface="+mn-cs"/>
              </a:defRPr>
            </a:lvl8pPr>
            <a:lvl9pPr marL="3886200" indent="-228600" algn="ctr" defTabSz="914400" rtl="0" eaLnBrk="0" fontAlgn="base" latinLnBrk="0" hangingPunct="0">
              <a:spcBef>
                <a:spcPct val="0"/>
              </a:spcBef>
              <a:spcAft>
                <a:spcPct val="0"/>
              </a:spcAft>
              <a:defRPr b="1" kern="1200">
                <a:solidFill>
                  <a:schemeClr val="tx1"/>
                </a:solidFill>
                <a:latin typeface="Arial"/>
                <a:ea typeface="宋体" charset="0"/>
                <a:cs typeface="+mn-cs"/>
              </a:defRPr>
            </a:lvl9pPr>
          </a:lstStyle>
          <a:p>
            <a:pPr algn="ctr" eaLnBrk="1" hangingPunct="1"/>
            <a:r>
              <a:rPr lang="zh-CN" altLang="en-US" sz="1600">
                <a:solidFill>
                  <a:schemeClr val="bg1"/>
                </a:solidFill>
                <a:latin typeface="Arial"/>
                <a:ea typeface="宋体" panose="02010600030101010101" pitchFamily="2" charset="-122"/>
                <a:sym typeface="Arial"/>
              </a:rPr>
              <a:t>组织层级增加</a:t>
            </a:r>
          </a:p>
        </p:txBody>
      </p:sp>
      <p:sp>
        <p:nvSpPr>
          <p:cNvPr id="14" name="Rectangle 20"/>
          <p:cNvSpPr>
            <a:spLocks noChangeArrowheads="1"/>
          </p:cNvSpPr>
          <p:nvPr/>
        </p:nvSpPr>
        <p:spPr bwMode="auto">
          <a:xfrm>
            <a:off x="2165070" y="1682751"/>
            <a:ext cx="2110041" cy="3598863"/>
          </a:xfrm>
          <a:prstGeom prst="rect">
            <a:avLst/>
          </a:prstGeom>
          <a:noFill/>
          <a:ln w="9525">
            <a:solidFill>
              <a:schemeClr val="tx1"/>
            </a:solidFill>
            <a:miter lim="800000"/>
          </a:ln>
          <a:effectLst>
            <a:prstShdw prst="shdw17" dist="17961" dir="2700000">
              <a:srgbClr val="000000">
                <a:alpha val="74998"/>
              </a:srgbClr>
            </a:prstShdw>
          </a:effectLst>
          <a:extLst>
            <a:ext uri="{909E8E84-426E-40DD-AFC4-6F175D3DCCD1}">
              <a14:hiddenFill xmlns:a14="http://schemas.microsoft.com/office/drawing/2010/main">
                <a:solidFill>
                  <a:srgbClr val="FFFFFF"/>
                </a:solidFill>
              </a14:hiddenFill>
            </a:ext>
          </a:extLst>
        </p:spPr>
        <p:txBody>
          <a:bodyPr wrap="none"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defRPr/>
            </a:pPr>
            <a:endParaRPr lang="zh-CN" altLang="en-US" sz="1400">
              <a:solidFill>
                <a:schemeClr val="bg1"/>
              </a:solidFill>
              <a:latin typeface="Arial"/>
              <a:cs typeface="+mn-cs"/>
              <a:sym typeface="Arial"/>
            </a:endParaRPr>
          </a:p>
        </p:txBody>
      </p:sp>
      <p:sp>
        <p:nvSpPr>
          <p:cNvPr id="15" name="Text Box 3"/>
          <p:cNvSpPr txBox="1">
            <a:spLocks noChangeArrowheads="1"/>
          </p:cNvSpPr>
          <p:nvPr/>
        </p:nvSpPr>
        <p:spPr bwMode="auto">
          <a:xfrm>
            <a:off x="770367" y="2611438"/>
            <a:ext cx="588357" cy="1739900"/>
          </a:xfrm>
          <a:prstGeom prst="rect">
            <a:avLst/>
          </a:prstGeom>
          <a:solidFill>
            <a:schemeClr val="tx2"/>
          </a:solidFill>
          <a:ln w="12700" algn="ctr">
            <a:solidFill>
              <a:schemeClr val="bg1"/>
            </a:solidFill>
            <a:miter lim="800000"/>
          </a:ln>
          <a:effectLst>
            <a:outerShdw dist="45791" dir="3378596" algn="ctr" rotWithShape="0">
              <a:schemeClr val="tx2">
                <a:alpha val="50000"/>
              </a:schemeClr>
            </a:outerShdw>
          </a:effectLst>
        </p:spPr>
        <p:txBody>
          <a:bodyPr vert="eaVert" wrap="none" anchor="ctr"/>
          <a:lstStyle>
            <a:defPPr>
              <a:defRPr lang="en-US"/>
            </a:defPPr>
            <a:lvl1pPr algn="l" rtl="0" eaLnBrk="0" fontAlgn="base" hangingPunct="0">
              <a:spcBef>
                <a:spcPct val="0"/>
              </a:spcBef>
              <a:spcAft>
                <a:spcPct val="0"/>
              </a:spcAft>
              <a:defRPr b="1" kern="1200">
                <a:solidFill>
                  <a:schemeClr val="tx1"/>
                </a:solidFill>
                <a:latin typeface="Arial"/>
                <a:ea typeface="宋体" charset="0"/>
                <a:cs typeface="宋体" charset="0"/>
              </a:defRPr>
            </a:lvl1pPr>
            <a:lvl2pPr marL="742950" indent="-285750" algn="l" rtl="0" eaLnBrk="0" fontAlgn="base" hangingPunct="0">
              <a:spcBef>
                <a:spcPct val="0"/>
              </a:spcBef>
              <a:spcAft>
                <a:spcPct val="0"/>
              </a:spcAft>
              <a:defRPr b="1" kern="1200">
                <a:solidFill>
                  <a:schemeClr val="tx1"/>
                </a:solidFill>
                <a:latin typeface="Arial"/>
                <a:ea typeface="宋体" charset="0"/>
                <a:cs typeface="+mn-cs"/>
              </a:defRPr>
            </a:lvl2pPr>
            <a:lvl3pPr marL="1143000" indent="-228600" algn="l" rtl="0" eaLnBrk="0" fontAlgn="base" hangingPunct="0">
              <a:spcBef>
                <a:spcPct val="0"/>
              </a:spcBef>
              <a:spcAft>
                <a:spcPct val="0"/>
              </a:spcAft>
              <a:defRPr b="1" kern="1200">
                <a:solidFill>
                  <a:schemeClr val="tx1"/>
                </a:solidFill>
                <a:latin typeface="Arial"/>
                <a:ea typeface="宋体" charset="0"/>
                <a:cs typeface="+mn-cs"/>
              </a:defRPr>
            </a:lvl3pPr>
            <a:lvl4pPr marL="1600200" indent="-228600" algn="l" rtl="0" eaLnBrk="0" fontAlgn="base" hangingPunct="0">
              <a:spcBef>
                <a:spcPct val="0"/>
              </a:spcBef>
              <a:spcAft>
                <a:spcPct val="0"/>
              </a:spcAft>
              <a:defRPr b="1" kern="1200">
                <a:solidFill>
                  <a:schemeClr val="tx1"/>
                </a:solidFill>
                <a:latin typeface="Arial"/>
                <a:ea typeface="宋体" charset="0"/>
                <a:cs typeface="+mn-cs"/>
              </a:defRPr>
            </a:lvl4pPr>
            <a:lvl5pPr marL="2057400" indent="-228600" algn="l" rtl="0" eaLnBrk="0" fontAlgn="base" hangingPunct="0">
              <a:spcBef>
                <a:spcPct val="0"/>
              </a:spcBef>
              <a:spcAft>
                <a:spcPct val="0"/>
              </a:spcAft>
              <a:defRPr b="1" kern="1200">
                <a:solidFill>
                  <a:schemeClr val="tx1"/>
                </a:solidFill>
                <a:latin typeface="Arial"/>
                <a:ea typeface="宋体" charset="0"/>
                <a:cs typeface="+mn-cs"/>
              </a:defRPr>
            </a:lvl5pPr>
            <a:lvl6pPr marL="2514600" indent="-228600" algn="ctr" defTabSz="914400" rtl="0" eaLnBrk="0" fontAlgn="base" latinLnBrk="0" hangingPunct="0">
              <a:spcBef>
                <a:spcPct val="0"/>
              </a:spcBef>
              <a:spcAft>
                <a:spcPct val="0"/>
              </a:spcAft>
              <a:defRPr b="1" kern="1200">
                <a:solidFill>
                  <a:schemeClr val="tx1"/>
                </a:solidFill>
                <a:latin typeface="Arial"/>
                <a:ea typeface="宋体" charset="0"/>
                <a:cs typeface="+mn-cs"/>
              </a:defRPr>
            </a:lvl6pPr>
            <a:lvl7pPr marL="2971800" indent="-228600" algn="ctr" defTabSz="914400" rtl="0" eaLnBrk="0" fontAlgn="base" latinLnBrk="0" hangingPunct="0">
              <a:spcBef>
                <a:spcPct val="0"/>
              </a:spcBef>
              <a:spcAft>
                <a:spcPct val="0"/>
              </a:spcAft>
              <a:defRPr b="1" kern="1200">
                <a:solidFill>
                  <a:schemeClr val="tx1"/>
                </a:solidFill>
                <a:latin typeface="Arial"/>
                <a:ea typeface="宋体" charset="0"/>
                <a:cs typeface="+mn-cs"/>
              </a:defRPr>
            </a:lvl7pPr>
            <a:lvl8pPr marL="3429000" indent="-228600" algn="ctr" defTabSz="914400" rtl="0" eaLnBrk="0" fontAlgn="base" latinLnBrk="0" hangingPunct="0">
              <a:spcBef>
                <a:spcPct val="0"/>
              </a:spcBef>
              <a:spcAft>
                <a:spcPct val="0"/>
              </a:spcAft>
              <a:defRPr b="1" kern="1200">
                <a:solidFill>
                  <a:schemeClr val="tx1"/>
                </a:solidFill>
                <a:latin typeface="Arial"/>
                <a:ea typeface="宋体" charset="0"/>
                <a:cs typeface="+mn-cs"/>
              </a:defRPr>
            </a:lvl8pPr>
            <a:lvl9pPr marL="3886200" indent="-228600" algn="ctr" defTabSz="914400" rtl="0" eaLnBrk="0" fontAlgn="base" latinLnBrk="0" hangingPunct="0">
              <a:spcBef>
                <a:spcPct val="0"/>
              </a:spcBef>
              <a:spcAft>
                <a:spcPct val="0"/>
              </a:spcAft>
              <a:defRPr b="1" kern="1200">
                <a:solidFill>
                  <a:schemeClr val="tx1"/>
                </a:solidFill>
                <a:latin typeface="Arial"/>
                <a:ea typeface="宋体" charset="0"/>
                <a:cs typeface="+mn-cs"/>
              </a:defRPr>
            </a:lvl9pPr>
          </a:lstStyle>
          <a:p>
            <a:pPr algn="ctr" eaLnBrk="1" hangingPunct="1"/>
            <a:r>
              <a:rPr lang="zh-CN" altLang="en-US">
                <a:solidFill>
                  <a:schemeClr val="bg1"/>
                </a:solidFill>
                <a:latin typeface="Arial"/>
                <a:ea typeface="宋体" panose="02010600030101010101" pitchFamily="2" charset="-122"/>
                <a:sym typeface="Arial"/>
              </a:rPr>
              <a:t>组织规模扩大</a:t>
            </a:r>
          </a:p>
        </p:txBody>
      </p:sp>
      <p:sp>
        <p:nvSpPr>
          <p:cNvPr id="16" name="Text Box 4"/>
          <p:cNvSpPr txBox="1">
            <a:spLocks noChangeArrowheads="1"/>
          </p:cNvSpPr>
          <p:nvPr/>
        </p:nvSpPr>
        <p:spPr bwMode="auto">
          <a:xfrm>
            <a:off x="10641215" y="2438401"/>
            <a:ext cx="571426" cy="1465263"/>
          </a:xfrm>
          <a:prstGeom prst="rect">
            <a:avLst/>
          </a:prstGeom>
          <a:solidFill>
            <a:schemeClr val="tx2"/>
          </a:solidFill>
          <a:ln w="12700" algn="ctr">
            <a:solidFill>
              <a:schemeClr val="bg1"/>
            </a:solidFill>
            <a:miter lim="800000"/>
          </a:ln>
          <a:effectLst>
            <a:outerShdw dist="45791" dir="3378596" algn="ctr" rotWithShape="0">
              <a:schemeClr val="tx2">
                <a:alpha val="50000"/>
              </a:schemeClr>
            </a:outerShdw>
          </a:effectLst>
        </p:spPr>
        <p:txBody>
          <a:bodyPr vert="eaVert" wrap="none" anchor="ctr"/>
          <a:lstStyle>
            <a:defPPr>
              <a:defRPr lang="en-US"/>
            </a:defPPr>
            <a:lvl1pPr algn="l" rtl="0" eaLnBrk="0" fontAlgn="base" hangingPunct="0">
              <a:spcBef>
                <a:spcPct val="0"/>
              </a:spcBef>
              <a:spcAft>
                <a:spcPct val="0"/>
              </a:spcAft>
              <a:defRPr b="1" kern="1200">
                <a:solidFill>
                  <a:schemeClr val="tx1"/>
                </a:solidFill>
                <a:latin typeface="Arial"/>
                <a:ea typeface="宋体" charset="0"/>
                <a:cs typeface="宋体" charset="0"/>
              </a:defRPr>
            </a:lvl1pPr>
            <a:lvl2pPr marL="742950" indent="-285750" algn="l" rtl="0" eaLnBrk="0" fontAlgn="base" hangingPunct="0">
              <a:spcBef>
                <a:spcPct val="0"/>
              </a:spcBef>
              <a:spcAft>
                <a:spcPct val="0"/>
              </a:spcAft>
              <a:defRPr b="1" kern="1200">
                <a:solidFill>
                  <a:schemeClr val="tx1"/>
                </a:solidFill>
                <a:latin typeface="Arial"/>
                <a:ea typeface="宋体" charset="0"/>
                <a:cs typeface="+mn-cs"/>
              </a:defRPr>
            </a:lvl2pPr>
            <a:lvl3pPr marL="1143000" indent="-228600" algn="l" rtl="0" eaLnBrk="0" fontAlgn="base" hangingPunct="0">
              <a:spcBef>
                <a:spcPct val="0"/>
              </a:spcBef>
              <a:spcAft>
                <a:spcPct val="0"/>
              </a:spcAft>
              <a:defRPr b="1" kern="1200">
                <a:solidFill>
                  <a:schemeClr val="tx1"/>
                </a:solidFill>
                <a:latin typeface="Arial"/>
                <a:ea typeface="宋体" charset="0"/>
                <a:cs typeface="+mn-cs"/>
              </a:defRPr>
            </a:lvl3pPr>
            <a:lvl4pPr marL="1600200" indent="-228600" algn="l" rtl="0" eaLnBrk="0" fontAlgn="base" hangingPunct="0">
              <a:spcBef>
                <a:spcPct val="0"/>
              </a:spcBef>
              <a:spcAft>
                <a:spcPct val="0"/>
              </a:spcAft>
              <a:defRPr b="1" kern="1200">
                <a:solidFill>
                  <a:schemeClr val="tx1"/>
                </a:solidFill>
                <a:latin typeface="Arial"/>
                <a:ea typeface="宋体" charset="0"/>
                <a:cs typeface="+mn-cs"/>
              </a:defRPr>
            </a:lvl4pPr>
            <a:lvl5pPr marL="2057400" indent="-228600" algn="l" rtl="0" eaLnBrk="0" fontAlgn="base" hangingPunct="0">
              <a:spcBef>
                <a:spcPct val="0"/>
              </a:spcBef>
              <a:spcAft>
                <a:spcPct val="0"/>
              </a:spcAft>
              <a:defRPr b="1" kern="1200">
                <a:solidFill>
                  <a:schemeClr val="tx1"/>
                </a:solidFill>
                <a:latin typeface="Arial"/>
                <a:ea typeface="宋体" charset="0"/>
                <a:cs typeface="+mn-cs"/>
              </a:defRPr>
            </a:lvl5pPr>
            <a:lvl6pPr marL="2514600" indent="-228600" algn="ctr" defTabSz="914400" rtl="0" eaLnBrk="0" fontAlgn="base" latinLnBrk="0" hangingPunct="0">
              <a:spcBef>
                <a:spcPct val="0"/>
              </a:spcBef>
              <a:spcAft>
                <a:spcPct val="0"/>
              </a:spcAft>
              <a:defRPr b="1" kern="1200">
                <a:solidFill>
                  <a:schemeClr val="tx1"/>
                </a:solidFill>
                <a:latin typeface="Arial"/>
                <a:ea typeface="宋体" charset="0"/>
                <a:cs typeface="+mn-cs"/>
              </a:defRPr>
            </a:lvl6pPr>
            <a:lvl7pPr marL="2971800" indent="-228600" algn="ctr" defTabSz="914400" rtl="0" eaLnBrk="0" fontAlgn="base" latinLnBrk="0" hangingPunct="0">
              <a:spcBef>
                <a:spcPct val="0"/>
              </a:spcBef>
              <a:spcAft>
                <a:spcPct val="0"/>
              </a:spcAft>
              <a:defRPr b="1" kern="1200">
                <a:solidFill>
                  <a:schemeClr val="tx1"/>
                </a:solidFill>
                <a:latin typeface="Arial"/>
                <a:ea typeface="宋体" charset="0"/>
                <a:cs typeface="+mn-cs"/>
              </a:defRPr>
            </a:lvl7pPr>
            <a:lvl8pPr marL="3429000" indent="-228600" algn="ctr" defTabSz="914400" rtl="0" eaLnBrk="0" fontAlgn="base" latinLnBrk="0" hangingPunct="0">
              <a:spcBef>
                <a:spcPct val="0"/>
              </a:spcBef>
              <a:spcAft>
                <a:spcPct val="0"/>
              </a:spcAft>
              <a:defRPr b="1" kern="1200">
                <a:solidFill>
                  <a:schemeClr val="tx1"/>
                </a:solidFill>
                <a:latin typeface="Arial"/>
                <a:ea typeface="宋体" charset="0"/>
                <a:cs typeface="+mn-cs"/>
              </a:defRPr>
            </a:lvl8pPr>
            <a:lvl9pPr marL="3886200" indent="-228600" algn="ctr" defTabSz="914400" rtl="0" eaLnBrk="0" fontAlgn="base" latinLnBrk="0" hangingPunct="0">
              <a:spcBef>
                <a:spcPct val="0"/>
              </a:spcBef>
              <a:spcAft>
                <a:spcPct val="0"/>
              </a:spcAft>
              <a:defRPr b="1" kern="1200">
                <a:solidFill>
                  <a:schemeClr val="tx1"/>
                </a:solidFill>
                <a:latin typeface="Arial"/>
                <a:ea typeface="宋体" charset="0"/>
                <a:cs typeface="+mn-cs"/>
              </a:defRPr>
            </a:lvl9pPr>
          </a:lstStyle>
          <a:p>
            <a:pPr algn="ctr" eaLnBrk="1" hangingPunct="1"/>
            <a:r>
              <a:rPr lang="zh-CN" altLang="en-US">
                <a:solidFill>
                  <a:schemeClr val="bg1"/>
                </a:solidFill>
                <a:latin typeface="Arial"/>
                <a:ea typeface="宋体" panose="02010600030101010101" pitchFamily="2" charset="-122"/>
                <a:sym typeface="Arial"/>
              </a:rPr>
              <a:t>过度官僚化</a:t>
            </a:r>
          </a:p>
        </p:txBody>
      </p:sp>
      <p:sp>
        <p:nvSpPr>
          <p:cNvPr id="17" name="Text Box 5"/>
          <p:cNvSpPr txBox="1">
            <a:spLocks noChangeArrowheads="1"/>
          </p:cNvSpPr>
          <p:nvPr/>
        </p:nvSpPr>
        <p:spPr bwMode="auto">
          <a:xfrm>
            <a:off x="10696241" y="5099051"/>
            <a:ext cx="507934" cy="746125"/>
          </a:xfrm>
          <a:prstGeom prst="rect">
            <a:avLst/>
          </a:prstGeom>
          <a:solidFill>
            <a:schemeClr val="tx2"/>
          </a:solidFill>
          <a:ln w="12700" algn="ctr">
            <a:solidFill>
              <a:schemeClr val="bg1"/>
            </a:solidFill>
            <a:miter lim="800000"/>
          </a:ln>
          <a:effectLst>
            <a:outerShdw dist="45791" dir="3378596" algn="ctr" rotWithShape="0">
              <a:schemeClr val="tx2">
                <a:alpha val="50000"/>
              </a:schemeClr>
            </a:outerShdw>
          </a:effectLst>
        </p:spPr>
        <p:txBody>
          <a:bodyPr vert="eaVert" wrap="none" anchor="ctr"/>
          <a:lstStyle>
            <a:defPPr>
              <a:defRPr lang="en-US"/>
            </a:defPPr>
            <a:lvl1pPr algn="l" rtl="0" eaLnBrk="0" fontAlgn="base" hangingPunct="0">
              <a:spcBef>
                <a:spcPct val="0"/>
              </a:spcBef>
              <a:spcAft>
                <a:spcPct val="0"/>
              </a:spcAft>
              <a:defRPr b="1" kern="1200">
                <a:solidFill>
                  <a:schemeClr val="tx1"/>
                </a:solidFill>
                <a:latin typeface="Arial"/>
                <a:ea typeface="宋体" charset="0"/>
                <a:cs typeface="宋体" charset="0"/>
              </a:defRPr>
            </a:lvl1pPr>
            <a:lvl2pPr marL="742950" indent="-285750" algn="l" rtl="0" eaLnBrk="0" fontAlgn="base" hangingPunct="0">
              <a:spcBef>
                <a:spcPct val="0"/>
              </a:spcBef>
              <a:spcAft>
                <a:spcPct val="0"/>
              </a:spcAft>
              <a:defRPr b="1" kern="1200">
                <a:solidFill>
                  <a:schemeClr val="tx1"/>
                </a:solidFill>
                <a:latin typeface="Arial"/>
                <a:ea typeface="宋体" charset="0"/>
                <a:cs typeface="+mn-cs"/>
              </a:defRPr>
            </a:lvl2pPr>
            <a:lvl3pPr marL="1143000" indent="-228600" algn="l" rtl="0" eaLnBrk="0" fontAlgn="base" hangingPunct="0">
              <a:spcBef>
                <a:spcPct val="0"/>
              </a:spcBef>
              <a:spcAft>
                <a:spcPct val="0"/>
              </a:spcAft>
              <a:defRPr b="1" kern="1200">
                <a:solidFill>
                  <a:schemeClr val="tx1"/>
                </a:solidFill>
                <a:latin typeface="Arial"/>
                <a:ea typeface="宋体" charset="0"/>
                <a:cs typeface="+mn-cs"/>
              </a:defRPr>
            </a:lvl3pPr>
            <a:lvl4pPr marL="1600200" indent="-228600" algn="l" rtl="0" eaLnBrk="0" fontAlgn="base" hangingPunct="0">
              <a:spcBef>
                <a:spcPct val="0"/>
              </a:spcBef>
              <a:spcAft>
                <a:spcPct val="0"/>
              </a:spcAft>
              <a:defRPr b="1" kern="1200">
                <a:solidFill>
                  <a:schemeClr val="tx1"/>
                </a:solidFill>
                <a:latin typeface="Arial"/>
                <a:ea typeface="宋体" charset="0"/>
                <a:cs typeface="+mn-cs"/>
              </a:defRPr>
            </a:lvl4pPr>
            <a:lvl5pPr marL="2057400" indent="-228600" algn="l" rtl="0" eaLnBrk="0" fontAlgn="base" hangingPunct="0">
              <a:spcBef>
                <a:spcPct val="0"/>
              </a:spcBef>
              <a:spcAft>
                <a:spcPct val="0"/>
              </a:spcAft>
              <a:defRPr b="1" kern="1200">
                <a:solidFill>
                  <a:schemeClr val="tx1"/>
                </a:solidFill>
                <a:latin typeface="Arial"/>
                <a:ea typeface="宋体" charset="0"/>
                <a:cs typeface="+mn-cs"/>
              </a:defRPr>
            </a:lvl5pPr>
            <a:lvl6pPr marL="2514600" indent="-228600" algn="ctr" defTabSz="914400" rtl="0" eaLnBrk="0" fontAlgn="base" latinLnBrk="0" hangingPunct="0">
              <a:spcBef>
                <a:spcPct val="0"/>
              </a:spcBef>
              <a:spcAft>
                <a:spcPct val="0"/>
              </a:spcAft>
              <a:defRPr b="1" kern="1200">
                <a:solidFill>
                  <a:schemeClr val="tx1"/>
                </a:solidFill>
                <a:latin typeface="Arial"/>
                <a:ea typeface="宋体" charset="0"/>
                <a:cs typeface="+mn-cs"/>
              </a:defRPr>
            </a:lvl6pPr>
            <a:lvl7pPr marL="2971800" indent="-228600" algn="ctr" defTabSz="914400" rtl="0" eaLnBrk="0" fontAlgn="base" latinLnBrk="0" hangingPunct="0">
              <a:spcBef>
                <a:spcPct val="0"/>
              </a:spcBef>
              <a:spcAft>
                <a:spcPct val="0"/>
              </a:spcAft>
              <a:defRPr b="1" kern="1200">
                <a:solidFill>
                  <a:schemeClr val="tx1"/>
                </a:solidFill>
                <a:latin typeface="Arial"/>
                <a:ea typeface="宋体" charset="0"/>
                <a:cs typeface="+mn-cs"/>
              </a:defRPr>
            </a:lvl7pPr>
            <a:lvl8pPr marL="3429000" indent="-228600" algn="ctr" defTabSz="914400" rtl="0" eaLnBrk="0" fontAlgn="base" latinLnBrk="0" hangingPunct="0">
              <a:spcBef>
                <a:spcPct val="0"/>
              </a:spcBef>
              <a:spcAft>
                <a:spcPct val="0"/>
              </a:spcAft>
              <a:defRPr b="1" kern="1200">
                <a:solidFill>
                  <a:schemeClr val="tx1"/>
                </a:solidFill>
                <a:latin typeface="Arial"/>
                <a:ea typeface="宋体" charset="0"/>
                <a:cs typeface="+mn-cs"/>
              </a:defRPr>
            </a:lvl8pPr>
            <a:lvl9pPr marL="3886200" indent="-228600" algn="ctr" defTabSz="914400" rtl="0" eaLnBrk="0" fontAlgn="base" latinLnBrk="0" hangingPunct="0">
              <a:spcBef>
                <a:spcPct val="0"/>
              </a:spcBef>
              <a:spcAft>
                <a:spcPct val="0"/>
              </a:spcAft>
              <a:defRPr b="1" kern="1200">
                <a:solidFill>
                  <a:schemeClr val="tx1"/>
                </a:solidFill>
                <a:latin typeface="Arial"/>
                <a:ea typeface="宋体" charset="0"/>
                <a:cs typeface="+mn-cs"/>
              </a:defRPr>
            </a:lvl9pPr>
          </a:lstStyle>
          <a:p>
            <a:pPr algn="ctr" eaLnBrk="1" hangingPunct="1"/>
            <a:r>
              <a:rPr lang="zh-CN" altLang="en-US">
                <a:solidFill>
                  <a:schemeClr val="bg1"/>
                </a:solidFill>
                <a:latin typeface="Arial"/>
                <a:ea typeface="宋体" panose="02010600030101010101" pitchFamily="2" charset="-122"/>
                <a:sym typeface="Arial"/>
              </a:rPr>
              <a:t>创新</a:t>
            </a:r>
          </a:p>
        </p:txBody>
      </p:sp>
      <p:sp>
        <p:nvSpPr>
          <p:cNvPr id="19" name="AutoShape 29"/>
          <p:cNvSpPr>
            <a:spLocks noChangeAspect="1" noChangeArrowheads="1"/>
          </p:cNvSpPr>
          <p:nvPr/>
        </p:nvSpPr>
        <p:spPr bwMode="auto">
          <a:xfrm rot="5400000">
            <a:off x="1275323" y="3401759"/>
            <a:ext cx="1042987" cy="160846"/>
          </a:xfrm>
          <a:prstGeom prst="triangle">
            <a:avLst>
              <a:gd name="adj" fmla="val 50000"/>
            </a:avLst>
          </a:prstGeom>
          <a:solidFill>
            <a:srgbClr val="3C5D6C"/>
          </a:solidFill>
          <a:ln>
            <a:noFill/>
          </a:ln>
          <a:extLst>
            <a:ext uri="{91240B29-F687-4F45-9708-019B960494DF}">
              <a14:hiddenLine xmlns:a14="http://schemas.microsoft.com/office/drawing/2010/main" w="9525">
                <a:solidFill>
                  <a:srgbClr val="000000"/>
                </a:solidFill>
                <a:miter lim="800000"/>
                <a:headEnd type="none" w="sm" len="sm"/>
                <a:tailEnd type="none" w="med" len="lg"/>
              </a14:hiddenLine>
            </a:ext>
          </a:extLst>
        </p:spPr>
        <p:txBody>
          <a:bodyPr rot="10800000" vert="eaVert" wrap="none"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endParaRPr lang="zh-CN" altLang="en-US" sz="1400">
              <a:solidFill>
                <a:schemeClr val="bg1"/>
              </a:solidFill>
              <a:latin typeface="Arial"/>
              <a:sym typeface="Arial"/>
            </a:endParaRPr>
          </a:p>
        </p:txBody>
      </p:sp>
      <p:sp>
        <p:nvSpPr>
          <p:cNvPr id="20" name="AutoShape 30"/>
          <p:cNvSpPr>
            <a:spLocks noChangeAspect="1" noChangeArrowheads="1"/>
          </p:cNvSpPr>
          <p:nvPr/>
        </p:nvSpPr>
        <p:spPr bwMode="auto">
          <a:xfrm rot="5400000">
            <a:off x="4003351" y="3401759"/>
            <a:ext cx="1042987" cy="160846"/>
          </a:xfrm>
          <a:prstGeom prst="triangle">
            <a:avLst>
              <a:gd name="adj" fmla="val 50000"/>
            </a:avLst>
          </a:prstGeom>
          <a:solidFill>
            <a:srgbClr val="3C5D6C"/>
          </a:solidFill>
          <a:ln>
            <a:noFill/>
          </a:ln>
          <a:extLst>
            <a:ext uri="{91240B29-F687-4F45-9708-019B960494DF}">
              <a14:hiddenLine xmlns:a14="http://schemas.microsoft.com/office/drawing/2010/main" w="9525">
                <a:solidFill>
                  <a:srgbClr val="000000"/>
                </a:solidFill>
                <a:miter lim="800000"/>
                <a:headEnd type="none" w="sm" len="sm"/>
                <a:tailEnd type="none" w="med" len="lg"/>
              </a14:hiddenLine>
            </a:ext>
          </a:extLst>
        </p:spPr>
        <p:txBody>
          <a:bodyPr rot="10800000" vert="eaVert" wrap="none"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endParaRPr lang="zh-CN" altLang="en-US" sz="1400">
              <a:solidFill>
                <a:schemeClr val="bg1"/>
              </a:solidFill>
              <a:latin typeface="Arial"/>
              <a:sym typeface="Arial"/>
            </a:endParaRPr>
          </a:p>
        </p:txBody>
      </p:sp>
      <p:sp>
        <p:nvSpPr>
          <p:cNvPr id="21" name="AutoShape 31"/>
          <p:cNvSpPr>
            <a:spLocks noChangeAspect="1" noChangeArrowheads="1"/>
          </p:cNvSpPr>
          <p:nvPr/>
        </p:nvSpPr>
        <p:spPr bwMode="auto">
          <a:xfrm rot="5400000">
            <a:off x="6627676" y="3947859"/>
            <a:ext cx="1042987" cy="160846"/>
          </a:xfrm>
          <a:prstGeom prst="triangle">
            <a:avLst>
              <a:gd name="adj" fmla="val 50000"/>
            </a:avLst>
          </a:prstGeom>
          <a:solidFill>
            <a:srgbClr val="3C5D6C"/>
          </a:solidFill>
          <a:ln>
            <a:noFill/>
          </a:ln>
          <a:extLst>
            <a:ext uri="{91240B29-F687-4F45-9708-019B960494DF}">
              <a14:hiddenLine xmlns:a14="http://schemas.microsoft.com/office/drawing/2010/main" w="9525">
                <a:solidFill>
                  <a:srgbClr val="000000"/>
                </a:solidFill>
                <a:miter lim="800000"/>
                <a:headEnd type="none" w="sm" len="sm"/>
                <a:tailEnd type="none" w="med" len="lg"/>
              </a14:hiddenLine>
            </a:ext>
          </a:extLst>
        </p:spPr>
        <p:txBody>
          <a:bodyPr rot="10800000" vert="eaVert" wrap="none"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endParaRPr lang="zh-CN" altLang="en-US" sz="1400">
              <a:solidFill>
                <a:schemeClr val="bg1"/>
              </a:solidFill>
              <a:latin typeface="Arial"/>
              <a:sym typeface="Arial"/>
            </a:endParaRPr>
          </a:p>
        </p:txBody>
      </p:sp>
      <p:sp>
        <p:nvSpPr>
          <p:cNvPr id="22" name="AutoShape 32"/>
          <p:cNvSpPr>
            <a:spLocks noChangeAspect="1" noChangeArrowheads="1"/>
          </p:cNvSpPr>
          <p:nvPr/>
        </p:nvSpPr>
        <p:spPr bwMode="auto">
          <a:xfrm rot="5400000">
            <a:off x="6627675" y="2219071"/>
            <a:ext cx="1042988" cy="160846"/>
          </a:xfrm>
          <a:prstGeom prst="triangle">
            <a:avLst>
              <a:gd name="adj" fmla="val 50000"/>
            </a:avLst>
          </a:prstGeom>
          <a:solidFill>
            <a:srgbClr val="3C5D6C"/>
          </a:solidFill>
          <a:ln>
            <a:noFill/>
          </a:ln>
          <a:extLst>
            <a:ext uri="{91240B29-F687-4F45-9708-019B960494DF}">
              <a14:hiddenLine xmlns:a14="http://schemas.microsoft.com/office/drawing/2010/main" w="9525">
                <a:solidFill>
                  <a:srgbClr val="000000"/>
                </a:solidFill>
                <a:miter lim="800000"/>
                <a:headEnd type="none" w="sm" len="sm"/>
                <a:tailEnd type="none" w="med" len="lg"/>
              </a14:hiddenLine>
            </a:ext>
          </a:extLst>
        </p:spPr>
        <p:txBody>
          <a:bodyPr rot="10800000" vert="eaVert" wrap="none"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endParaRPr lang="zh-CN" altLang="en-US" sz="1400">
              <a:solidFill>
                <a:schemeClr val="bg1"/>
              </a:solidFill>
              <a:latin typeface="Arial"/>
              <a:sym typeface="Arial"/>
            </a:endParaRPr>
          </a:p>
        </p:txBody>
      </p:sp>
      <p:sp>
        <p:nvSpPr>
          <p:cNvPr id="23" name="AutoShape 33"/>
          <p:cNvSpPr>
            <a:spLocks noChangeAspect="1" noChangeArrowheads="1"/>
          </p:cNvSpPr>
          <p:nvPr/>
        </p:nvSpPr>
        <p:spPr bwMode="auto">
          <a:xfrm rot="5400000">
            <a:off x="9622370" y="3176334"/>
            <a:ext cx="1042987" cy="160846"/>
          </a:xfrm>
          <a:prstGeom prst="triangle">
            <a:avLst>
              <a:gd name="adj" fmla="val 50000"/>
            </a:avLst>
          </a:prstGeom>
          <a:solidFill>
            <a:srgbClr val="3C5D6C"/>
          </a:solidFill>
          <a:ln>
            <a:noFill/>
          </a:ln>
          <a:extLst>
            <a:ext uri="{91240B29-F687-4F45-9708-019B960494DF}">
              <a14:hiddenLine xmlns:a14="http://schemas.microsoft.com/office/drawing/2010/main" w="9525">
                <a:solidFill>
                  <a:srgbClr val="000000"/>
                </a:solidFill>
                <a:miter lim="800000"/>
                <a:headEnd type="none" w="sm" len="sm"/>
                <a:tailEnd type="none" w="med" len="lg"/>
              </a14:hiddenLine>
            </a:ext>
          </a:extLst>
        </p:spPr>
        <p:txBody>
          <a:bodyPr rot="10800000" vert="eaVert" wrap="none"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endParaRPr lang="zh-CN" altLang="en-US" sz="1400">
              <a:solidFill>
                <a:schemeClr val="bg1"/>
              </a:solidFill>
              <a:latin typeface="Arial"/>
              <a:sym typeface="Arial"/>
            </a:endParaRPr>
          </a:p>
        </p:txBody>
      </p:sp>
      <p:sp>
        <p:nvSpPr>
          <p:cNvPr id="24" name="Line 36"/>
          <p:cNvSpPr>
            <a:spLocks noChangeShapeType="1"/>
          </p:cNvSpPr>
          <p:nvPr/>
        </p:nvSpPr>
        <p:spPr bwMode="auto">
          <a:xfrm flipH="1">
            <a:off x="10958673" y="3895726"/>
            <a:ext cx="0" cy="1173163"/>
          </a:xfrm>
          <a:prstGeom prst="line">
            <a:avLst/>
          </a:prstGeom>
          <a:noFill/>
          <a:ln w="9525">
            <a:solidFill>
              <a:schemeClr val="tx1"/>
            </a:solidFill>
            <a:round/>
            <a:tailEnd type="triangle" w="med" len="med"/>
          </a:ln>
          <a:extLst>
            <a:ext uri="{909E8E84-426E-40DD-AFC4-6F175D3DCCD1}">
              <a14:hiddenFill xmlns:a14="http://schemas.microsoft.com/office/drawing/2010/main">
                <a:noFill/>
              </a14:hiddenFill>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endParaRPr lang="zh-CN" altLang="en-US">
              <a:latin typeface="Arial"/>
              <a:sym typeface="Arial"/>
            </a:endParaRPr>
          </a:p>
        </p:txBody>
      </p:sp>
      <p:pic>
        <p:nvPicPr>
          <p:cNvPr id="25" name="Picture 38"/>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10651797" y="4214813"/>
            <a:ext cx="601055" cy="50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矩形 2">
            <a:extLst>
              <a:ext uri="{FF2B5EF4-FFF2-40B4-BE49-F238E27FC236}">
                <a16:creationId xmlns:a16="http://schemas.microsoft.com/office/drawing/2014/main" xmlns="" id="{A3849756-2D19-40C5-AA42-C262F6C33825}"/>
              </a:ext>
            </a:extLst>
          </p:cNvPr>
          <p:cNvSpPr/>
          <p:nvPr/>
        </p:nvSpPr>
        <p:spPr>
          <a:xfrm>
            <a:off x="1378074" y="5846832"/>
            <a:ext cx="9620508" cy="707886"/>
          </a:xfrm>
          <a:prstGeom prst="rect">
            <a:avLst/>
          </a:prstGeom>
        </p:spPr>
        <p:txBody>
          <a:bodyPr wrap="square">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eaLnBrk="1" hangingPunct="1">
              <a:spcBef>
                <a:spcPct val="50000"/>
              </a:spcBef>
            </a:pPr>
            <a:r>
              <a:rPr lang="zh-CN" altLang="en-US" sz="1600">
                <a:latin typeface="Arial"/>
                <a:sym typeface="Arial"/>
              </a:rPr>
              <a:t>创新者的</a:t>
            </a:r>
            <a:r>
              <a:rPr lang="en-US" altLang="zh-CN" sz="1600">
                <a:latin typeface="Arial"/>
                <a:sym typeface="Arial"/>
              </a:rPr>
              <a:t>DNA</a:t>
            </a:r>
            <a:r>
              <a:rPr lang="zh-CN" altLang="en-US" sz="1600">
                <a:latin typeface="Arial"/>
                <a:sym typeface="Arial"/>
              </a:rPr>
              <a:t>：观察、质疑、联系、实验、人际网络。</a:t>
            </a:r>
          </a:p>
          <a:p>
            <a:pPr algn="ctr" eaLnBrk="1" hangingPunct="1">
              <a:spcBef>
                <a:spcPct val="50000"/>
              </a:spcBef>
            </a:pPr>
            <a:r>
              <a:rPr lang="en-US" altLang="zh-CN" sz="1600">
                <a:latin typeface="Arial"/>
                <a:sym typeface="Arial"/>
              </a:rPr>
              <a:t>                                             ——</a:t>
            </a:r>
            <a:r>
              <a:rPr lang="zh-CN" altLang="en-US" sz="1600">
                <a:latin typeface="Arial"/>
                <a:sym typeface="Arial"/>
              </a:rPr>
              <a:t>克莱顿</a:t>
            </a:r>
            <a:r>
              <a:rPr lang="en-US" altLang="zh-CN" sz="1600">
                <a:latin typeface="Arial"/>
                <a:sym typeface="Arial"/>
              </a:rPr>
              <a:t>.</a:t>
            </a:r>
            <a:r>
              <a:rPr lang="zh-CN" altLang="en-US" sz="1600">
                <a:latin typeface="Arial"/>
                <a:sym typeface="Arial"/>
              </a:rPr>
              <a:t>克里斯滕森</a:t>
            </a:r>
            <a:r>
              <a:rPr lang="en-US" altLang="zh-CN" sz="1600">
                <a:latin typeface="Arial"/>
                <a:sym typeface="Arial"/>
              </a:rPr>
              <a:t>(Hal Gregersen)  </a:t>
            </a:r>
            <a:endParaRPr lang="zh-CN" altLang="en-US" sz="1600">
              <a:latin typeface="Arial"/>
              <a:sym typeface="Arial"/>
            </a:endParaRPr>
          </a:p>
        </p:txBody>
      </p:sp>
    </p:spTree>
    <p:extLst>
      <p:ext uri="{BB962C8B-B14F-4D97-AF65-F5344CB8AC3E}">
        <p14:creationId xmlns:p14="http://schemas.microsoft.com/office/powerpoint/2010/main" val="2313383072"/>
      </p:ext>
    </p:ext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3" name="对象 2" hidden="1">
            <a:extLst>
              <a:ext uri="{FF2B5EF4-FFF2-40B4-BE49-F238E27FC236}">
                <a16:creationId xmlns:a16="http://schemas.microsoft.com/office/drawing/2014/main" xmlns="" id="{25753674-97A1-4DA4-9206-D0E4CF2A6E24}"/>
              </a:ext>
            </a:extLst>
          </p:cNvPr>
          <p:cNvGraphicFramePr>
            <a:graphicFrameLocks noChangeAspect="1"/>
          </p:cNvGraphicFramePr>
          <p:nvPr>
            <p:custDataLst>
              <p:tags r:id="rId3"/>
            </p:custDataLst>
            <p:extLst>
              <p:ext uri="{D42A27DB-BD31-4B8C-83A1-F6EECF244321}">
                <p14:modId xmlns:p14="http://schemas.microsoft.com/office/powerpoint/2010/main" val="57936892"/>
              </p:ext>
            </p:extLst>
          </p:nvPr>
        </p:nvGraphicFramePr>
        <p:xfrm>
          <a:off x="2117" y="1588"/>
          <a:ext cx="2117" cy="1588"/>
        </p:xfrm>
        <a:graphic>
          <a:graphicData uri="http://schemas.openxmlformats.org/presentationml/2006/ole">
            <mc:AlternateContent>
              <mc:Choice xmlns:v="urn:schemas-microsoft-com:vml" Requires="v">
                <p:oleObj spid="_x0000_s1039" name="think-cell 幻灯片" r:id="rId4" imgW="395" imgH="394" progId="TCLayout.ActiveDocument.1">
                  <p:embed/>
                </p:oleObj>
              </mc:Choice>
              <mc:Fallback>
                <p:oleObj name="think-cell 幻灯片" r:id="rId4" imgW="395" imgH="394" progId="TCLayout.ActiveDocument.1">
                  <p:embed/>
                  <p:pic>
                    <p:nvPicPr>
                      <p:cNvPr id="0" name="OLE substitute image"/>
                      <p:cNvPicPr/>
                      <p:nvPr/>
                    </p:nvPicPr>
                    <p:blipFill>
                      <a:blip r:embed="rId5"/>
                      <a:stretch>
                        <a:fillRect/>
                      </a:stretch>
                    </p:blipFill>
                    <p:spPr>
                      <a:xfrm>
                        <a:off x="2117" y="1588"/>
                        <a:ext cx="2117" cy="1588"/>
                      </a:xfrm>
                      <a:prstGeom prst="rect">
                        <a:avLst/>
                      </a:prstGeom>
                    </p:spPr>
                  </p:pic>
                </p:oleObj>
              </mc:Fallback>
            </mc:AlternateContent>
          </a:graphicData>
        </a:graphic>
      </p:graphicFrame>
      <p:sp>
        <p:nvSpPr>
          <p:cNvPr id="2" name="标题 1"/>
          <p:cNvSpPr>
            <a:spLocks noGrp="1"/>
          </p:cNvSpPr>
          <p:nvPr>
            <p:ph type="title"/>
          </p:nvPr>
        </p:nvSpPr>
        <p:spPr/>
        <p:txBody>
          <a:bodyPr/>
          <a:lstStyle/>
          <a:p>
            <a:r>
              <a:rPr lang="zh-CN" altLang="en-US">
                <a:latin typeface="Arial"/>
                <a:ea typeface="宋体" panose="02010600030101010101" pitchFamily="2" charset="-122"/>
                <a:sym typeface="Arial"/>
              </a:rPr>
              <a:t>典型的组织结构有纵向职能制、事业部制、矩阵制、混合制等</a:t>
            </a:r>
          </a:p>
        </p:txBody>
      </p:sp>
      <p:sp>
        <p:nvSpPr>
          <p:cNvPr id="8" name="圆角矩形 7"/>
          <p:cNvSpPr/>
          <p:nvPr/>
        </p:nvSpPr>
        <p:spPr bwMode="auto">
          <a:xfrm>
            <a:off x="1472323" y="1496291"/>
            <a:ext cx="4417046" cy="324000"/>
          </a:xfrm>
          <a:prstGeom prst="roundRect">
            <a:avLst/>
          </a:prstGeom>
          <a:solidFill>
            <a:srgbClr val="0070C0"/>
          </a:solidFill>
          <a:ln>
            <a:noFill/>
          </a:ln>
        </p:spPr>
        <p:style>
          <a:lnRef idx="2">
            <a:schemeClr val="accent1"/>
          </a:lnRef>
          <a:fillRef idx="1">
            <a:schemeClr val="lt1"/>
          </a:fillRef>
          <a:effectRef idx="0">
            <a:schemeClr val="accent1"/>
          </a:effectRef>
          <a:fontRef idx="minor">
            <a:schemeClr val="dk1"/>
          </a:fontRef>
        </p:style>
        <p:txBody>
          <a:bodyPr wrap="none" lIns="0" tIns="0" rIns="0" bIns="0" rtlCol="0" anchor="ctr">
            <a:noAutofit/>
          </a:bodyPr>
          <a:lstStyle>
            <a:defPPr>
              <a:defRPr lang="en-US"/>
            </a:defPPr>
            <a:lvl1pPr algn="l" rtl="0" fontAlgn="base">
              <a:spcBef>
                <a:spcPct val="0"/>
              </a:spcBef>
              <a:spcAft>
                <a:spcPct val="0"/>
              </a:spcAft>
              <a:defRPr b="1" kern="1200">
                <a:solidFill>
                  <a:srgbClr val="000000"/>
                </a:solidFill>
                <a:latin typeface="Calibri"/>
                <a:ea typeface="宋体" panose="02010600030101010101" pitchFamily="2" charset="-122"/>
                <a:cs typeface="+mn-cs"/>
              </a:defRPr>
            </a:lvl1pPr>
            <a:lvl2pPr marL="457200" algn="l" rtl="0" fontAlgn="base">
              <a:spcBef>
                <a:spcPct val="0"/>
              </a:spcBef>
              <a:spcAft>
                <a:spcPct val="0"/>
              </a:spcAft>
              <a:defRPr b="1" kern="1200">
                <a:solidFill>
                  <a:srgbClr val="000000"/>
                </a:solidFill>
                <a:latin typeface="Calibri"/>
                <a:ea typeface="宋体" panose="02010600030101010101" pitchFamily="2" charset="-122"/>
                <a:cs typeface="+mn-cs"/>
              </a:defRPr>
            </a:lvl2pPr>
            <a:lvl3pPr marL="914400" algn="l" rtl="0" fontAlgn="base">
              <a:spcBef>
                <a:spcPct val="0"/>
              </a:spcBef>
              <a:spcAft>
                <a:spcPct val="0"/>
              </a:spcAft>
              <a:defRPr b="1" kern="1200">
                <a:solidFill>
                  <a:srgbClr val="000000"/>
                </a:solidFill>
                <a:latin typeface="Calibri"/>
                <a:ea typeface="宋体" panose="02010600030101010101" pitchFamily="2" charset="-122"/>
                <a:cs typeface="+mn-cs"/>
              </a:defRPr>
            </a:lvl3pPr>
            <a:lvl4pPr marL="1371600" algn="l" rtl="0" fontAlgn="base">
              <a:spcBef>
                <a:spcPct val="0"/>
              </a:spcBef>
              <a:spcAft>
                <a:spcPct val="0"/>
              </a:spcAft>
              <a:defRPr b="1" kern="1200">
                <a:solidFill>
                  <a:srgbClr val="000000"/>
                </a:solidFill>
                <a:latin typeface="Calibri"/>
                <a:ea typeface="宋体" panose="02010600030101010101" pitchFamily="2" charset="-122"/>
                <a:cs typeface="+mn-cs"/>
              </a:defRPr>
            </a:lvl4pPr>
            <a:lvl5pPr marL="1828800" algn="l" rtl="0" fontAlgn="base">
              <a:spcBef>
                <a:spcPct val="0"/>
              </a:spcBef>
              <a:spcAft>
                <a:spcPct val="0"/>
              </a:spcAft>
              <a:defRPr b="1" kern="1200">
                <a:solidFill>
                  <a:srgbClr val="000000"/>
                </a:solidFill>
                <a:latin typeface="Calibri"/>
                <a:ea typeface="宋体" panose="02010600030101010101" pitchFamily="2" charset="-122"/>
                <a:cs typeface="+mn-cs"/>
              </a:defRPr>
            </a:lvl5pPr>
            <a:lvl6pPr marL="2286000" algn="l" defTabSz="914400" rtl="0" eaLnBrk="1" latinLnBrk="0" hangingPunct="1">
              <a:defRPr b="1" kern="1200">
                <a:solidFill>
                  <a:srgbClr val="000000"/>
                </a:solidFill>
                <a:latin typeface="Calibri"/>
                <a:ea typeface="宋体" panose="02010600030101010101" pitchFamily="2" charset="-122"/>
                <a:cs typeface="+mn-cs"/>
              </a:defRPr>
            </a:lvl6pPr>
            <a:lvl7pPr marL="2743200" algn="l" defTabSz="914400" rtl="0" eaLnBrk="1" latinLnBrk="0" hangingPunct="1">
              <a:defRPr b="1" kern="1200">
                <a:solidFill>
                  <a:srgbClr val="000000"/>
                </a:solidFill>
                <a:latin typeface="Calibri"/>
                <a:ea typeface="宋体" panose="02010600030101010101" pitchFamily="2" charset="-122"/>
                <a:cs typeface="+mn-cs"/>
              </a:defRPr>
            </a:lvl7pPr>
            <a:lvl8pPr marL="3200400" algn="l" defTabSz="914400" rtl="0" eaLnBrk="1" latinLnBrk="0" hangingPunct="1">
              <a:defRPr b="1" kern="1200">
                <a:solidFill>
                  <a:srgbClr val="000000"/>
                </a:solidFill>
                <a:latin typeface="Calibri"/>
                <a:ea typeface="宋体" panose="02010600030101010101" pitchFamily="2" charset="-122"/>
                <a:cs typeface="+mn-cs"/>
              </a:defRPr>
            </a:lvl8pPr>
            <a:lvl9pPr marL="3657600" algn="l" defTabSz="914400" rtl="0" eaLnBrk="1" latinLnBrk="0" hangingPunct="1">
              <a:defRPr b="1" kern="1200">
                <a:solidFill>
                  <a:srgbClr val="000000"/>
                </a:solidFill>
                <a:latin typeface="Calibri"/>
                <a:ea typeface="宋体" panose="02010600030101010101" pitchFamily="2" charset="-122"/>
                <a:cs typeface="+mn-cs"/>
              </a:defRPr>
            </a:lvl9pPr>
          </a:lstStyle>
          <a:p>
            <a:pPr algn="ctr"/>
            <a:r>
              <a:rPr lang="en-US" altLang="zh-CN" sz="2000">
                <a:solidFill>
                  <a:schemeClr val="bg1"/>
                </a:solidFill>
                <a:latin typeface="Arial"/>
                <a:ea typeface="宋体" panose="02010600030101010101" pitchFamily="2" charset="-122"/>
                <a:sym typeface="Arial"/>
              </a:rPr>
              <a:t>1.</a:t>
            </a:r>
            <a:r>
              <a:rPr lang="zh-CN" altLang="en-US" sz="2000">
                <a:solidFill>
                  <a:schemeClr val="bg1"/>
                </a:solidFill>
                <a:latin typeface="Arial"/>
                <a:ea typeface="宋体" panose="02010600030101010101" pitchFamily="2" charset="-122"/>
                <a:sym typeface="Arial"/>
              </a:rPr>
              <a:t>纵向职能制</a:t>
            </a:r>
          </a:p>
        </p:txBody>
      </p:sp>
      <p:pic>
        <p:nvPicPr>
          <p:cNvPr id="9" name="Picture 39" descr="Picture3"/>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1472323" y="1933280"/>
            <a:ext cx="4417046" cy="1890579"/>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10" name="圆角矩形 9"/>
          <p:cNvSpPr/>
          <p:nvPr/>
        </p:nvSpPr>
        <p:spPr bwMode="auto">
          <a:xfrm>
            <a:off x="6250902" y="1496291"/>
            <a:ext cx="4417046" cy="324000"/>
          </a:xfrm>
          <a:prstGeom prst="roundRect">
            <a:avLst/>
          </a:prstGeom>
          <a:solidFill>
            <a:srgbClr val="0070C0"/>
          </a:solidFill>
          <a:ln>
            <a:noFill/>
          </a:ln>
        </p:spPr>
        <p:style>
          <a:lnRef idx="2">
            <a:schemeClr val="accent1"/>
          </a:lnRef>
          <a:fillRef idx="1">
            <a:schemeClr val="lt1"/>
          </a:fillRef>
          <a:effectRef idx="0">
            <a:schemeClr val="accent1"/>
          </a:effectRef>
          <a:fontRef idx="minor">
            <a:schemeClr val="dk1"/>
          </a:fontRef>
        </p:style>
        <p:txBody>
          <a:bodyPr wrap="none" lIns="0" tIns="0" rIns="0" bIns="0" rtlCol="0" anchor="ctr">
            <a:noAutofit/>
          </a:bodyPr>
          <a:lstStyle>
            <a:defPPr>
              <a:defRPr lang="en-US"/>
            </a:defPPr>
            <a:lvl1pPr algn="l" rtl="0" fontAlgn="base">
              <a:spcBef>
                <a:spcPct val="0"/>
              </a:spcBef>
              <a:spcAft>
                <a:spcPct val="0"/>
              </a:spcAft>
              <a:defRPr b="1" kern="1200">
                <a:solidFill>
                  <a:srgbClr val="000000"/>
                </a:solidFill>
                <a:latin typeface="Calibri"/>
                <a:ea typeface="宋体" panose="02010600030101010101" pitchFamily="2" charset="-122"/>
                <a:cs typeface="+mn-cs"/>
              </a:defRPr>
            </a:lvl1pPr>
            <a:lvl2pPr marL="457200" algn="l" rtl="0" fontAlgn="base">
              <a:spcBef>
                <a:spcPct val="0"/>
              </a:spcBef>
              <a:spcAft>
                <a:spcPct val="0"/>
              </a:spcAft>
              <a:defRPr b="1" kern="1200">
                <a:solidFill>
                  <a:srgbClr val="000000"/>
                </a:solidFill>
                <a:latin typeface="Calibri"/>
                <a:ea typeface="宋体" panose="02010600030101010101" pitchFamily="2" charset="-122"/>
                <a:cs typeface="+mn-cs"/>
              </a:defRPr>
            </a:lvl2pPr>
            <a:lvl3pPr marL="914400" algn="l" rtl="0" fontAlgn="base">
              <a:spcBef>
                <a:spcPct val="0"/>
              </a:spcBef>
              <a:spcAft>
                <a:spcPct val="0"/>
              </a:spcAft>
              <a:defRPr b="1" kern="1200">
                <a:solidFill>
                  <a:srgbClr val="000000"/>
                </a:solidFill>
                <a:latin typeface="Calibri"/>
                <a:ea typeface="宋体" panose="02010600030101010101" pitchFamily="2" charset="-122"/>
                <a:cs typeface="+mn-cs"/>
              </a:defRPr>
            </a:lvl3pPr>
            <a:lvl4pPr marL="1371600" algn="l" rtl="0" fontAlgn="base">
              <a:spcBef>
                <a:spcPct val="0"/>
              </a:spcBef>
              <a:spcAft>
                <a:spcPct val="0"/>
              </a:spcAft>
              <a:defRPr b="1" kern="1200">
                <a:solidFill>
                  <a:srgbClr val="000000"/>
                </a:solidFill>
                <a:latin typeface="Calibri"/>
                <a:ea typeface="宋体" panose="02010600030101010101" pitchFamily="2" charset="-122"/>
                <a:cs typeface="+mn-cs"/>
              </a:defRPr>
            </a:lvl4pPr>
            <a:lvl5pPr marL="1828800" algn="l" rtl="0" fontAlgn="base">
              <a:spcBef>
                <a:spcPct val="0"/>
              </a:spcBef>
              <a:spcAft>
                <a:spcPct val="0"/>
              </a:spcAft>
              <a:defRPr b="1" kern="1200">
                <a:solidFill>
                  <a:srgbClr val="000000"/>
                </a:solidFill>
                <a:latin typeface="Calibri"/>
                <a:ea typeface="宋体" panose="02010600030101010101" pitchFamily="2" charset="-122"/>
                <a:cs typeface="+mn-cs"/>
              </a:defRPr>
            </a:lvl5pPr>
            <a:lvl6pPr marL="2286000" algn="l" defTabSz="914400" rtl="0" eaLnBrk="1" latinLnBrk="0" hangingPunct="1">
              <a:defRPr b="1" kern="1200">
                <a:solidFill>
                  <a:srgbClr val="000000"/>
                </a:solidFill>
                <a:latin typeface="Calibri"/>
                <a:ea typeface="宋体" panose="02010600030101010101" pitchFamily="2" charset="-122"/>
                <a:cs typeface="+mn-cs"/>
              </a:defRPr>
            </a:lvl6pPr>
            <a:lvl7pPr marL="2743200" algn="l" defTabSz="914400" rtl="0" eaLnBrk="1" latinLnBrk="0" hangingPunct="1">
              <a:defRPr b="1" kern="1200">
                <a:solidFill>
                  <a:srgbClr val="000000"/>
                </a:solidFill>
                <a:latin typeface="Calibri"/>
                <a:ea typeface="宋体" panose="02010600030101010101" pitchFamily="2" charset="-122"/>
                <a:cs typeface="+mn-cs"/>
              </a:defRPr>
            </a:lvl7pPr>
            <a:lvl8pPr marL="3200400" algn="l" defTabSz="914400" rtl="0" eaLnBrk="1" latinLnBrk="0" hangingPunct="1">
              <a:defRPr b="1" kern="1200">
                <a:solidFill>
                  <a:srgbClr val="000000"/>
                </a:solidFill>
                <a:latin typeface="Calibri"/>
                <a:ea typeface="宋体" panose="02010600030101010101" pitchFamily="2" charset="-122"/>
                <a:cs typeface="+mn-cs"/>
              </a:defRPr>
            </a:lvl8pPr>
            <a:lvl9pPr marL="3657600" algn="l" defTabSz="914400" rtl="0" eaLnBrk="1" latinLnBrk="0" hangingPunct="1">
              <a:defRPr b="1" kern="1200">
                <a:solidFill>
                  <a:srgbClr val="000000"/>
                </a:solidFill>
                <a:latin typeface="Calibri"/>
                <a:ea typeface="宋体" panose="02010600030101010101" pitchFamily="2" charset="-122"/>
                <a:cs typeface="+mn-cs"/>
              </a:defRPr>
            </a:lvl9pPr>
          </a:lstStyle>
          <a:p>
            <a:pPr algn="ctr"/>
            <a:r>
              <a:rPr lang="en-US" altLang="zh-CN" sz="2000">
                <a:solidFill>
                  <a:schemeClr val="bg1"/>
                </a:solidFill>
                <a:latin typeface="Arial"/>
                <a:ea typeface="宋体" panose="02010600030101010101" pitchFamily="2" charset="-122"/>
                <a:sym typeface="Arial"/>
              </a:rPr>
              <a:t>2.</a:t>
            </a:r>
            <a:r>
              <a:rPr lang="zh-CN" altLang="en-US" sz="2000">
                <a:solidFill>
                  <a:schemeClr val="bg1"/>
                </a:solidFill>
                <a:latin typeface="Arial"/>
                <a:ea typeface="宋体" panose="02010600030101010101" pitchFamily="2" charset="-122"/>
                <a:sym typeface="Arial"/>
              </a:rPr>
              <a:t>事业部制</a:t>
            </a:r>
          </a:p>
        </p:txBody>
      </p:sp>
      <p:pic>
        <p:nvPicPr>
          <p:cNvPr id="11" name="Picture 40" descr="Picture4"/>
          <p:cNvPicPr>
            <a:picLocks noChangeAspect="1" noChangeArrowheads="1"/>
          </p:cNvPicPr>
          <p:nvPr/>
        </p:nvPicPr>
        <p:blipFill>
          <a:blip r:embed="rId7">
            <a:extLst>
              <a:ext uri="{28A0092B-C50C-407E-A947-70E740481C1C}">
                <a14:useLocalDpi xmlns:a14="http://schemas.microsoft.com/office/drawing/2010/main" val="0"/>
              </a:ext>
            </a:extLst>
          </a:blip>
          <a:stretch>
            <a:fillRect/>
          </a:stretch>
        </p:blipFill>
        <p:spPr bwMode="auto">
          <a:xfrm>
            <a:off x="6250902" y="1933280"/>
            <a:ext cx="4417046" cy="1890579"/>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12" name="圆角矩形 11"/>
          <p:cNvSpPr/>
          <p:nvPr/>
        </p:nvSpPr>
        <p:spPr bwMode="auto">
          <a:xfrm>
            <a:off x="1472323" y="4124694"/>
            <a:ext cx="4417046" cy="324000"/>
          </a:xfrm>
          <a:prstGeom prst="roundRect">
            <a:avLst/>
          </a:prstGeom>
          <a:solidFill>
            <a:srgbClr val="0070C0"/>
          </a:solidFill>
          <a:ln>
            <a:noFill/>
          </a:ln>
        </p:spPr>
        <p:style>
          <a:lnRef idx="2">
            <a:schemeClr val="accent1"/>
          </a:lnRef>
          <a:fillRef idx="1">
            <a:schemeClr val="lt1"/>
          </a:fillRef>
          <a:effectRef idx="0">
            <a:schemeClr val="accent1"/>
          </a:effectRef>
          <a:fontRef idx="minor">
            <a:schemeClr val="dk1"/>
          </a:fontRef>
        </p:style>
        <p:txBody>
          <a:bodyPr wrap="none" lIns="0" tIns="0" rIns="0" bIns="0" rtlCol="0" anchor="ctr">
            <a:noAutofit/>
          </a:bodyPr>
          <a:lstStyle>
            <a:defPPr>
              <a:defRPr lang="en-US"/>
            </a:defPPr>
            <a:lvl1pPr algn="l" rtl="0" fontAlgn="base">
              <a:spcBef>
                <a:spcPct val="0"/>
              </a:spcBef>
              <a:spcAft>
                <a:spcPct val="0"/>
              </a:spcAft>
              <a:defRPr b="1" kern="1200">
                <a:solidFill>
                  <a:srgbClr val="000000"/>
                </a:solidFill>
                <a:latin typeface="Calibri"/>
                <a:ea typeface="宋体" panose="02010600030101010101" pitchFamily="2" charset="-122"/>
                <a:cs typeface="+mn-cs"/>
              </a:defRPr>
            </a:lvl1pPr>
            <a:lvl2pPr marL="457200" algn="l" rtl="0" fontAlgn="base">
              <a:spcBef>
                <a:spcPct val="0"/>
              </a:spcBef>
              <a:spcAft>
                <a:spcPct val="0"/>
              </a:spcAft>
              <a:defRPr b="1" kern="1200">
                <a:solidFill>
                  <a:srgbClr val="000000"/>
                </a:solidFill>
                <a:latin typeface="Calibri"/>
                <a:ea typeface="宋体" panose="02010600030101010101" pitchFamily="2" charset="-122"/>
                <a:cs typeface="+mn-cs"/>
              </a:defRPr>
            </a:lvl2pPr>
            <a:lvl3pPr marL="914400" algn="l" rtl="0" fontAlgn="base">
              <a:spcBef>
                <a:spcPct val="0"/>
              </a:spcBef>
              <a:spcAft>
                <a:spcPct val="0"/>
              </a:spcAft>
              <a:defRPr b="1" kern="1200">
                <a:solidFill>
                  <a:srgbClr val="000000"/>
                </a:solidFill>
                <a:latin typeface="Calibri"/>
                <a:ea typeface="宋体" panose="02010600030101010101" pitchFamily="2" charset="-122"/>
                <a:cs typeface="+mn-cs"/>
              </a:defRPr>
            </a:lvl3pPr>
            <a:lvl4pPr marL="1371600" algn="l" rtl="0" fontAlgn="base">
              <a:spcBef>
                <a:spcPct val="0"/>
              </a:spcBef>
              <a:spcAft>
                <a:spcPct val="0"/>
              </a:spcAft>
              <a:defRPr b="1" kern="1200">
                <a:solidFill>
                  <a:srgbClr val="000000"/>
                </a:solidFill>
                <a:latin typeface="Calibri"/>
                <a:ea typeface="宋体" panose="02010600030101010101" pitchFamily="2" charset="-122"/>
                <a:cs typeface="+mn-cs"/>
              </a:defRPr>
            </a:lvl4pPr>
            <a:lvl5pPr marL="1828800" algn="l" rtl="0" fontAlgn="base">
              <a:spcBef>
                <a:spcPct val="0"/>
              </a:spcBef>
              <a:spcAft>
                <a:spcPct val="0"/>
              </a:spcAft>
              <a:defRPr b="1" kern="1200">
                <a:solidFill>
                  <a:srgbClr val="000000"/>
                </a:solidFill>
                <a:latin typeface="Calibri"/>
                <a:ea typeface="宋体" panose="02010600030101010101" pitchFamily="2" charset="-122"/>
                <a:cs typeface="+mn-cs"/>
              </a:defRPr>
            </a:lvl5pPr>
            <a:lvl6pPr marL="2286000" algn="l" defTabSz="914400" rtl="0" eaLnBrk="1" latinLnBrk="0" hangingPunct="1">
              <a:defRPr b="1" kern="1200">
                <a:solidFill>
                  <a:srgbClr val="000000"/>
                </a:solidFill>
                <a:latin typeface="Calibri"/>
                <a:ea typeface="宋体" panose="02010600030101010101" pitchFamily="2" charset="-122"/>
                <a:cs typeface="+mn-cs"/>
              </a:defRPr>
            </a:lvl6pPr>
            <a:lvl7pPr marL="2743200" algn="l" defTabSz="914400" rtl="0" eaLnBrk="1" latinLnBrk="0" hangingPunct="1">
              <a:defRPr b="1" kern="1200">
                <a:solidFill>
                  <a:srgbClr val="000000"/>
                </a:solidFill>
                <a:latin typeface="Calibri"/>
                <a:ea typeface="宋体" panose="02010600030101010101" pitchFamily="2" charset="-122"/>
                <a:cs typeface="+mn-cs"/>
              </a:defRPr>
            </a:lvl7pPr>
            <a:lvl8pPr marL="3200400" algn="l" defTabSz="914400" rtl="0" eaLnBrk="1" latinLnBrk="0" hangingPunct="1">
              <a:defRPr b="1" kern="1200">
                <a:solidFill>
                  <a:srgbClr val="000000"/>
                </a:solidFill>
                <a:latin typeface="Calibri"/>
                <a:ea typeface="宋体" panose="02010600030101010101" pitchFamily="2" charset="-122"/>
                <a:cs typeface="+mn-cs"/>
              </a:defRPr>
            </a:lvl8pPr>
            <a:lvl9pPr marL="3657600" algn="l" defTabSz="914400" rtl="0" eaLnBrk="1" latinLnBrk="0" hangingPunct="1">
              <a:defRPr b="1" kern="1200">
                <a:solidFill>
                  <a:srgbClr val="000000"/>
                </a:solidFill>
                <a:latin typeface="Calibri"/>
                <a:ea typeface="宋体" panose="02010600030101010101" pitchFamily="2" charset="-122"/>
                <a:cs typeface="+mn-cs"/>
              </a:defRPr>
            </a:lvl9pPr>
          </a:lstStyle>
          <a:p>
            <a:pPr algn="ctr"/>
            <a:r>
              <a:rPr lang="en-US" altLang="zh-CN" sz="2000">
                <a:solidFill>
                  <a:schemeClr val="bg1"/>
                </a:solidFill>
                <a:latin typeface="Arial"/>
                <a:ea typeface="宋体" panose="02010600030101010101" pitchFamily="2" charset="-122"/>
                <a:sym typeface="Arial"/>
              </a:rPr>
              <a:t>3.</a:t>
            </a:r>
            <a:r>
              <a:rPr lang="zh-CN" altLang="en-US" sz="2000">
                <a:solidFill>
                  <a:schemeClr val="bg1"/>
                </a:solidFill>
                <a:latin typeface="Arial"/>
                <a:ea typeface="宋体" panose="02010600030101010101" pitchFamily="2" charset="-122"/>
                <a:sym typeface="Arial"/>
              </a:rPr>
              <a:t>矩阵制</a:t>
            </a:r>
          </a:p>
        </p:txBody>
      </p:sp>
      <p:sp>
        <p:nvSpPr>
          <p:cNvPr id="13" name="圆角矩形 12"/>
          <p:cNvSpPr/>
          <p:nvPr/>
        </p:nvSpPr>
        <p:spPr bwMode="auto">
          <a:xfrm>
            <a:off x="6250902" y="4124694"/>
            <a:ext cx="4417046" cy="324000"/>
          </a:xfrm>
          <a:prstGeom prst="roundRect">
            <a:avLst/>
          </a:prstGeom>
          <a:solidFill>
            <a:srgbClr val="0070C0"/>
          </a:solidFill>
          <a:ln>
            <a:noFill/>
          </a:ln>
        </p:spPr>
        <p:style>
          <a:lnRef idx="2">
            <a:schemeClr val="accent1"/>
          </a:lnRef>
          <a:fillRef idx="1">
            <a:schemeClr val="lt1"/>
          </a:fillRef>
          <a:effectRef idx="0">
            <a:schemeClr val="accent1"/>
          </a:effectRef>
          <a:fontRef idx="minor">
            <a:schemeClr val="dk1"/>
          </a:fontRef>
        </p:style>
        <p:txBody>
          <a:bodyPr wrap="none" lIns="0" tIns="0" rIns="0" bIns="0" rtlCol="0" anchor="ctr">
            <a:noAutofit/>
          </a:bodyPr>
          <a:lstStyle>
            <a:defPPr>
              <a:defRPr lang="en-US"/>
            </a:defPPr>
            <a:lvl1pPr algn="l" rtl="0" fontAlgn="base">
              <a:spcBef>
                <a:spcPct val="0"/>
              </a:spcBef>
              <a:spcAft>
                <a:spcPct val="0"/>
              </a:spcAft>
              <a:defRPr b="1" kern="1200">
                <a:solidFill>
                  <a:srgbClr val="000000"/>
                </a:solidFill>
                <a:latin typeface="Calibri"/>
                <a:ea typeface="宋体" panose="02010600030101010101" pitchFamily="2" charset="-122"/>
                <a:cs typeface="+mn-cs"/>
              </a:defRPr>
            </a:lvl1pPr>
            <a:lvl2pPr marL="457200" algn="l" rtl="0" fontAlgn="base">
              <a:spcBef>
                <a:spcPct val="0"/>
              </a:spcBef>
              <a:spcAft>
                <a:spcPct val="0"/>
              </a:spcAft>
              <a:defRPr b="1" kern="1200">
                <a:solidFill>
                  <a:srgbClr val="000000"/>
                </a:solidFill>
                <a:latin typeface="Calibri"/>
                <a:ea typeface="宋体" panose="02010600030101010101" pitchFamily="2" charset="-122"/>
                <a:cs typeface="+mn-cs"/>
              </a:defRPr>
            </a:lvl2pPr>
            <a:lvl3pPr marL="914400" algn="l" rtl="0" fontAlgn="base">
              <a:spcBef>
                <a:spcPct val="0"/>
              </a:spcBef>
              <a:spcAft>
                <a:spcPct val="0"/>
              </a:spcAft>
              <a:defRPr b="1" kern="1200">
                <a:solidFill>
                  <a:srgbClr val="000000"/>
                </a:solidFill>
                <a:latin typeface="Calibri"/>
                <a:ea typeface="宋体" panose="02010600030101010101" pitchFamily="2" charset="-122"/>
                <a:cs typeface="+mn-cs"/>
              </a:defRPr>
            </a:lvl3pPr>
            <a:lvl4pPr marL="1371600" algn="l" rtl="0" fontAlgn="base">
              <a:spcBef>
                <a:spcPct val="0"/>
              </a:spcBef>
              <a:spcAft>
                <a:spcPct val="0"/>
              </a:spcAft>
              <a:defRPr b="1" kern="1200">
                <a:solidFill>
                  <a:srgbClr val="000000"/>
                </a:solidFill>
                <a:latin typeface="Calibri"/>
                <a:ea typeface="宋体" panose="02010600030101010101" pitchFamily="2" charset="-122"/>
                <a:cs typeface="+mn-cs"/>
              </a:defRPr>
            </a:lvl4pPr>
            <a:lvl5pPr marL="1828800" algn="l" rtl="0" fontAlgn="base">
              <a:spcBef>
                <a:spcPct val="0"/>
              </a:spcBef>
              <a:spcAft>
                <a:spcPct val="0"/>
              </a:spcAft>
              <a:defRPr b="1" kern="1200">
                <a:solidFill>
                  <a:srgbClr val="000000"/>
                </a:solidFill>
                <a:latin typeface="Calibri"/>
                <a:ea typeface="宋体" panose="02010600030101010101" pitchFamily="2" charset="-122"/>
                <a:cs typeface="+mn-cs"/>
              </a:defRPr>
            </a:lvl5pPr>
            <a:lvl6pPr marL="2286000" algn="l" defTabSz="914400" rtl="0" eaLnBrk="1" latinLnBrk="0" hangingPunct="1">
              <a:defRPr b="1" kern="1200">
                <a:solidFill>
                  <a:srgbClr val="000000"/>
                </a:solidFill>
                <a:latin typeface="Calibri"/>
                <a:ea typeface="宋体" panose="02010600030101010101" pitchFamily="2" charset="-122"/>
                <a:cs typeface="+mn-cs"/>
              </a:defRPr>
            </a:lvl6pPr>
            <a:lvl7pPr marL="2743200" algn="l" defTabSz="914400" rtl="0" eaLnBrk="1" latinLnBrk="0" hangingPunct="1">
              <a:defRPr b="1" kern="1200">
                <a:solidFill>
                  <a:srgbClr val="000000"/>
                </a:solidFill>
                <a:latin typeface="Calibri"/>
                <a:ea typeface="宋体" panose="02010600030101010101" pitchFamily="2" charset="-122"/>
                <a:cs typeface="+mn-cs"/>
              </a:defRPr>
            </a:lvl7pPr>
            <a:lvl8pPr marL="3200400" algn="l" defTabSz="914400" rtl="0" eaLnBrk="1" latinLnBrk="0" hangingPunct="1">
              <a:defRPr b="1" kern="1200">
                <a:solidFill>
                  <a:srgbClr val="000000"/>
                </a:solidFill>
                <a:latin typeface="Calibri"/>
                <a:ea typeface="宋体" panose="02010600030101010101" pitchFamily="2" charset="-122"/>
                <a:cs typeface="+mn-cs"/>
              </a:defRPr>
            </a:lvl8pPr>
            <a:lvl9pPr marL="3657600" algn="l" defTabSz="914400" rtl="0" eaLnBrk="1" latinLnBrk="0" hangingPunct="1">
              <a:defRPr b="1" kern="1200">
                <a:solidFill>
                  <a:srgbClr val="000000"/>
                </a:solidFill>
                <a:latin typeface="Calibri"/>
                <a:ea typeface="宋体" panose="02010600030101010101" pitchFamily="2" charset="-122"/>
                <a:cs typeface="+mn-cs"/>
              </a:defRPr>
            </a:lvl9pPr>
          </a:lstStyle>
          <a:p>
            <a:pPr algn="ctr"/>
            <a:r>
              <a:rPr lang="en-US" altLang="zh-CN" sz="2000">
                <a:solidFill>
                  <a:schemeClr val="bg1"/>
                </a:solidFill>
                <a:latin typeface="Arial"/>
                <a:ea typeface="宋体" panose="02010600030101010101" pitchFamily="2" charset="-122"/>
                <a:sym typeface="Arial"/>
              </a:rPr>
              <a:t>4.</a:t>
            </a:r>
            <a:r>
              <a:rPr lang="zh-CN" altLang="en-US" sz="2000">
                <a:solidFill>
                  <a:schemeClr val="bg1"/>
                </a:solidFill>
                <a:latin typeface="Arial"/>
                <a:ea typeface="宋体" panose="02010600030101010101" pitchFamily="2" charset="-122"/>
                <a:sym typeface="Arial"/>
              </a:rPr>
              <a:t>混合制</a:t>
            </a:r>
          </a:p>
        </p:txBody>
      </p:sp>
      <p:pic>
        <p:nvPicPr>
          <p:cNvPr id="14" name="Picture 36" descr="Picture3"/>
          <p:cNvPicPr>
            <a:picLocks noChangeAspect="1" noChangeArrowheads="1"/>
          </p:cNvPicPr>
          <p:nvPr/>
        </p:nvPicPr>
        <p:blipFill>
          <a:blip r:embed="rId8">
            <a:extLst>
              <a:ext uri="{28A0092B-C50C-407E-A947-70E740481C1C}">
                <a14:useLocalDpi xmlns:a14="http://schemas.microsoft.com/office/drawing/2010/main" val="0"/>
              </a:ext>
            </a:extLst>
          </a:blip>
          <a:stretch>
            <a:fillRect/>
          </a:stretch>
        </p:blipFill>
        <p:spPr bwMode="auto">
          <a:xfrm>
            <a:off x="1655713" y="4591194"/>
            <a:ext cx="4233658" cy="1890000"/>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15" name="Picture 38" descr="Picture2"/>
          <p:cNvPicPr>
            <a:picLocks noChangeAspect="1" noChangeArrowheads="1"/>
          </p:cNvPicPr>
          <p:nvPr/>
        </p:nvPicPr>
        <p:blipFill>
          <a:blip r:embed="rId9">
            <a:extLst>
              <a:ext uri="{28A0092B-C50C-407E-A947-70E740481C1C}">
                <a14:useLocalDpi xmlns:a14="http://schemas.microsoft.com/office/drawing/2010/main" val="0"/>
              </a:ext>
            </a:extLst>
          </a:blip>
          <a:stretch>
            <a:fillRect/>
          </a:stretch>
        </p:blipFill>
        <p:spPr bwMode="auto">
          <a:xfrm>
            <a:off x="6236255" y="4591194"/>
            <a:ext cx="4431695" cy="1890000"/>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37670505"/>
      </p:ext>
    </p:ext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3" name="对象 2" hidden="1">
            <a:extLst>
              <a:ext uri="{FF2B5EF4-FFF2-40B4-BE49-F238E27FC236}">
                <a16:creationId xmlns:a16="http://schemas.microsoft.com/office/drawing/2014/main" xmlns="" id="{EF7D6DB9-39D2-4B72-BB85-92A2C040513E}"/>
              </a:ext>
            </a:extLst>
          </p:cNvPr>
          <p:cNvGraphicFramePr>
            <a:graphicFrameLocks noChangeAspect="1"/>
          </p:cNvGraphicFramePr>
          <p:nvPr>
            <p:custDataLst>
              <p:tags r:id="rId3"/>
            </p:custDataLst>
            <p:extLst>
              <p:ext uri="{D42A27DB-BD31-4B8C-83A1-F6EECF244321}">
                <p14:modId xmlns:p14="http://schemas.microsoft.com/office/powerpoint/2010/main" val="1749390751"/>
              </p:ext>
            </p:extLst>
          </p:nvPr>
        </p:nvGraphicFramePr>
        <p:xfrm>
          <a:off x="2117" y="1588"/>
          <a:ext cx="2117" cy="1588"/>
        </p:xfrm>
        <a:graphic>
          <a:graphicData uri="http://schemas.openxmlformats.org/presentationml/2006/ole">
            <mc:AlternateContent>
              <mc:Choice xmlns:v="urn:schemas-microsoft-com:vml" Requires="v">
                <p:oleObj spid="_x0000_s1040" name="think-cell 幻灯片" r:id="rId4" imgW="395" imgH="394" progId="TCLayout.ActiveDocument.1">
                  <p:embed/>
                </p:oleObj>
              </mc:Choice>
              <mc:Fallback>
                <p:oleObj name="think-cell 幻灯片" r:id="rId4" imgW="395" imgH="394" progId="TCLayout.ActiveDocument.1">
                  <p:embed/>
                  <p:pic>
                    <p:nvPicPr>
                      <p:cNvPr id="0" name="OLE substitute image"/>
                      <p:cNvPicPr/>
                      <p:nvPr/>
                    </p:nvPicPr>
                    <p:blipFill>
                      <a:blip r:embed="rId5"/>
                      <a:stretch>
                        <a:fillRect/>
                      </a:stretch>
                    </p:blipFill>
                    <p:spPr>
                      <a:xfrm>
                        <a:off x="2117" y="1588"/>
                        <a:ext cx="2117" cy="1588"/>
                      </a:xfrm>
                      <a:prstGeom prst="rect">
                        <a:avLst/>
                      </a:prstGeom>
                    </p:spPr>
                  </p:pic>
                </p:oleObj>
              </mc:Fallback>
            </mc:AlternateContent>
          </a:graphicData>
        </a:graphic>
      </p:graphicFrame>
      <p:sp>
        <p:nvSpPr>
          <p:cNvPr id="2" name="标题 1"/>
          <p:cNvSpPr>
            <a:spLocks noGrp="1"/>
          </p:cNvSpPr>
          <p:nvPr>
            <p:ph type="title"/>
          </p:nvPr>
        </p:nvSpPr>
        <p:spPr/>
        <p:txBody>
          <a:bodyPr/>
          <a:lstStyle/>
          <a:p>
            <a:r>
              <a:rPr lang="zh-CN" altLang="en-US">
                <a:latin typeface="Arial"/>
                <a:ea typeface="宋体" panose="02010600030101010101" pitchFamily="2" charset="-122"/>
                <a:sym typeface="Arial"/>
              </a:rPr>
              <a:t>上述主要的四种组织方式的特点、优点、缺点汇总</a:t>
            </a:r>
          </a:p>
        </p:txBody>
      </p:sp>
      <p:sp>
        <p:nvSpPr>
          <p:cNvPr id="4" name="Rectangle 3"/>
          <p:cNvSpPr>
            <a:spLocks noChangeArrowheads="1"/>
          </p:cNvSpPr>
          <p:nvPr/>
        </p:nvSpPr>
        <p:spPr bwMode="gray">
          <a:xfrm>
            <a:off x="431744" y="5376958"/>
            <a:ext cx="624336" cy="962025"/>
          </a:xfrm>
          <a:prstGeom prst="rect">
            <a:avLst/>
          </a:prstGeom>
          <a:solidFill>
            <a:srgbClr val="0070C0"/>
          </a:solidFill>
          <a:ln>
            <a:noFill/>
          </a:ln>
          <a:effectLst/>
        </p:spPr>
        <p:txBody>
          <a:bodyPr vert="eaVert" tIns="0" bIns="0" anchor="ctr" anchorCtr="1"/>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buClr>
                <a:schemeClr val="tx1"/>
              </a:buClr>
              <a:buSzPct val="70000"/>
              <a:buFont typeface="Marlett" charset="0"/>
              <a:buNone/>
            </a:pPr>
            <a:r>
              <a:rPr lang="zh-CN" altLang="en-US" sz="1400">
                <a:solidFill>
                  <a:schemeClr val="bg1"/>
                </a:solidFill>
                <a:latin typeface="Arial"/>
                <a:sym typeface="Arial"/>
              </a:rPr>
              <a:t>混合制</a:t>
            </a:r>
          </a:p>
        </p:txBody>
      </p:sp>
      <p:sp>
        <p:nvSpPr>
          <p:cNvPr id="5" name="Rectangle 4"/>
          <p:cNvSpPr>
            <a:spLocks noChangeArrowheads="1"/>
          </p:cNvSpPr>
          <p:nvPr/>
        </p:nvSpPr>
        <p:spPr bwMode="auto">
          <a:xfrm>
            <a:off x="4840187" y="1124744"/>
            <a:ext cx="3312153" cy="230188"/>
          </a:xfrm>
          <a:prstGeom prst="rect">
            <a:avLst/>
          </a:prstGeom>
          <a:solidFill>
            <a:srgbClr val="0070C0"/>
          </a:solidFill>
          <a:ln w="6350">
            <a:noFill/>
            <a:miter lim="800000"/>
          </a:ln>
          <a:effectLst/>
        </p:spPr>
        <p:txBody>
          <a:bodyPr lIns="27432" tIns="0" rIns="27432" bIns="0"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spcBef>
                <a:spcPct val="50000"/>
              </a:spcBef>
            </a:pPr>
            <a:r>
              <a:rPr lang="zh-CN" altLang="en-US" sz="1400" b="1">
                <a:solidFill>
                  <a:schemeClr val="bg1"/>
                </a:solidFill>
                <a:latin typeface="Arial"/>
                <a:sym typeface="Arial"/>
              </a:rPr>
              <a:t>特点</a:t>
            </a:r>
          </a:p>
        </p:txBody>
      </p:sp>
      <p:sp>
        <p:nvSpPr>
          <p:cNvPr id="6" name="Rectangle 5"/>
          <p:cNvSpPr>
            <a:spLocks noChangeArrowheads="1"/>
          </p:cNvSpPr>
          <p:nvPr/>
        </p:nvSpPr>
        <p:spPr bwMode="auto">
          <a:xfrm>
            <a:off x="1199994" y="1124744"/>
            <a:ext cx="3561886" cy="228600"/>
          </a:xfrm>
          <a:prstGeom prst="rect">
            <a:avLst/>
          </a:prstGeom>
          <a:solidFill>
            <a:srgbClr val="0070C0"/>
          </a:solidFill>
          <a:ln w="6350">
            <a:noFill/>
            <a:miter lim="800000"/>
          </a:ln>
          <a:effectLst/>
        </p:spPr>
        <p:txBody>
          <a:bodyPr lIns="0" tIns="0" rIns="0" bIns="0" anchor="ctr" anchorCtr="1"/>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spcBef>
                <a:spcPct val="50000"/>
              </a:spcBef>
            </a:pPr>
            <a:r>
              <a:rPr lang="zh-CN" altLang="en-US" sz="1400" b="1">
                <a:solidFill>
                  <a:schemeClr val="bg1"/>
                </a:solidFill>
                <a:latin typeface="Arial"/>
                <a:sym typeface="Arial"/>
              </a:rPr>
              <a:t>结构形式</a:t>
            </a:r>
          </a:p>
        </p:txBody>
      </p:sp>
      <p:sp>
        <p:nvSpPr>
          <p:cNvPr id="7" name="Rectangle 6"/>
          <p:cNvSpPr>
            <a:spLocks noChangeArrowheads="1"/>
          </p:cNvSpPr>
          <p:nvPr/>
        </p:nvSpPr>
        <p:spPr bwMode="auto">
          <a:xfrm>
            <a:off x="8230647" y="1124744"/>
            <a:ext cx="1817979" cy="242888"/>
          </a:xfrm>
          <a:prstGeom prst="rect">
            <a:avLst/>
          </a:prstGeom>
          <a:solidFill>
            <a:srgbClr val="0070C0"/>
          </a:solidFill>
          <a:ln>
            <a:noFill/>
          </a:ln>
          <a:effectLst/>
        </p:spPr>
        <p:txBody>
          <a:bodyPr lIns="27432" tIns="0" rIns="27432" bIns="0"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spcBef>
                <a:spcPct val="50000"/>
              </a:spcBef>
            </a:pPr>
            <a:r>
              <a:rPr lang="zh-CN" altLang="en-US" sz="1400" b="1">
                <a:solidFill>
                  <a:schemeClr val="bg1"/>
                </a:solidFill>
                <a:latin typeface="Arial"/>
                <a:sym typeface="Arial"/>
              </a:rPr>
              <a:t>优点</a:t>
            </a:r>
          </a:p>
        </p:txBody>
      </p:sp>
      <p:sp>
        <p:nvSpPr>
          <p:cNvPr id="8" name="Rectangle 7"/>
          <p:cNvSpPr>
            <a:spLocks noChangeArrowheads="1"/>
          </p:cNvSpPr>
          <p:nvPr/>
        </p:nvSpPr>
        <p:spPr bwMode="gray">
          <a:xfrm>
            <a:off x="431744" y="1397095"/>
            <a:ext cx="624336" cy="962025"/>
          </a:xfrm>
          <a:prstGeom prst="rect">
            <a:avLst/>
          </a:prstGeom>
          <a:solidFill>
            <a:srgbClr val="0070C0"/>
          </a:solidFill>
          <a:ln>
            <a:noFill/>
          </a:ln>
          <a:effectLst/>
        </p:spPr>
        <p:txBody>
          <a:bodyPr vert="eaVert" tIns="0" bIns="0" anchor="ctr" anchorCtr="1"/>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buClr>
                <a:schemeClr val="tx1"/>
              </a:buClr>
              <a:buSzPct val="70000"/>
              <a:buFont typeface="Marlett" charset="0"/>
              <a:buNone/>
            </a:pPr>
            <a:r>
              <a:rPr lang="zh-CN" altLang="en-US" sz="1400">
                <a:solidFill>
                  <a:schemeClr val="bg1"/>
                </a:solidFill>
                <a:latin typeface="Arial"/>
                <a:sym typeface="Arial"/>
              </a:rPr>
              <a:t>纵向职能制</a:t>
            </a:r>
          </a:p>
        </p:txBody>
      </p:sp>
      <p:sp>
        <p:nvSpPr>
          <p:cNvPr id="9" name="Rectangle 8"/>
          <p:cNvSpPr>
            <a:spLocks noChangeArrowheads="1"/>
          </p:cNvSpPr>
          <p:nvPr/>
        </p:nvSpPr>
        <p:spPr bwMode="gray">
          <a:xfrm>
            <a:off x="431744" y="4070445"/>
            <a:ext cx="624336" cy="962025"/>
          </a:xfrm>
          <a:prstGeom prst="rect">
            <a:avLst/>
          </a:prstGeom>
          <a:solidFill>
            <a:srgbClr val="0070C0"/>
          </a:solidFill>
          <a:ln>
            <a:noFill/>
          </a:ln>
          <a:effectLst/>
        </p:spPr>
        <p:txBody>
          <a:bodyPr vert="eaVert" tIns="0" bIns="0" anchor="ctr" anchorCtr="1"/>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buClr>
                <a:schemeClr val="tx1"/>
              </a:buClr>
              <a:buSzPct val="70000"/>
              <a:buFont typeface="Marlett" charset="0"/>
              <a:buNone/>
            </a:pPr>
            <a:r>
              <a:rPr lang="zh-CN" altLang="en-US" sz="1400">
                <a:solidFill>
                  <a:schemeClr val="bg1"/>
                </a:solidFill>
                <a:latin typeface="Arial"/>
                <a:sym typeface="Arial"/>
              </a:rPr>
              <a:t>矩阵制</a:t>
            </a:r>
          </a:p>
        </p:txBody>
      </p:sp>
      <p:sp>
        <p:nvSpPr>
          <p:cNvPr id="10" name="Rectangle 9"/>
          <p:cNvSpPr>
            <a:spLocks noChangeArrowheads="1"/>
          </p:cNvSpPr>
          <p:nvPr/>
        </p:nvSpPr>
        <p:spPr bwMode="gray">
          <a:xfrm>
            <a:off x="431744" y="2798858"/>
            <a:ext cx="624336" cy="962025"/>
          </a:xfrm>
          <a:prstGeom prst="rect">
            <a:avLst/>
          </a:prstGeom>
          <a:solidFill>
            <a:srgbClr val="0070C0"/>
          </a:solidFill>
          <a:ln>
            <a:noFill/>
          </a:ln>
          <a:effectLst/>
        </p:spPr>
        <p:txBody>
          <a:bodyPr vert="eaVert" tIns="0" bIns="0" anchor="ctr" anchorCtr="1"/>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buClr>
                <a:schemeClr val="tx1"/>
              </a:buClr>
              <a:buSzPct val="70000"/>
              <a:buFont typeface="Marlett" charset="0"/>
              <a:buNone/>
            </a:pPr>
            <a:r>
              <a:rPr lang="zh-CN" altLang="en-US" sz="1400">
                <a:solidFill>
                  <a:schemeClr val="bg1"/>
                </a:solidFill>
                <a:latin typeface="Arial"/>
                <a:sym typeface="Arial"/>
              </a:rPr>
              <a:t>事业部制</a:t>
            </a:r>
          </a:p>
        </p:txBody>
      </p:sp>
      <p:sp>
        <p:nvSpPr>
          <p:cNvPr id="11" name="Rectangle 10"/>
          <p:cNvSpPr>
            <a:spLocks noChangeArrowheads="1"/>
          </p:cNvSpPr>
          <p:nvPr/>
        </p:nvSpPr>
        <p:spPr bwMode="auto">
          <a:xfrm>
            <a:off x="10126933" y="1124744"/>
            <a:ext cx="1602107" cy="228600"/>
          </a:xfrm>
          <a:prstGeom prst="rect">
            <a:avLst/>
          </a:prstGeom>
          <a:solidFill>
            <a:srgbClr val="0070C0"/>
          </a:solidFill>
          <a:ln>
            <a:noFill/>
          </a:ln>
          <a:effectLst/>
        </p:spPr>
        <p:txBody>
          <a:bodyPr lIns="27432" tIns="0" rIns="27432" bIns="0"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spcBef>
                <a:spcPct val="50000"/>
              </a:spcBef>
            </a:pPr>
            <a:r>
              <a:rPr lang="zh-CN" altLang="en-US" sz="1400" b="1">
                <a:solidFill>
                  <a:schemeClr val="bg1"/>
                </a:solidFill>
                <a:latin typeface="Arial"/>
                <a:sym typeface="Arial"/>
              </a:rPr>
              <a:t>缺点</a:t>
            </a:r>
          </a:p>
        </p:txBody>
      </p:sp>
      <p:sp>
        <p:nvSpPr>
          <p:cNvPr id="12" name="Rectangle 20"/>
          <p:cNvSpPr>
            <a:spLocks noChangeArrowheads="1"/>
          </p:cNvSpPr>
          <p:nvPr/>
        </p:nvSpPr>
        <p:spPr bwMode="auto">
          <a:xfrm>
            <a:off x="1187297" y="1408207"/>
            <a:ext cx="10533278" cy="5029200"/>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46800" tIns="46800" rIns="46800" bIns="46800"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13" name="Rectangle 21"/>
          <p:cNvSpPr>
            <a:spLocks noChangeArrowheads="1"/>
          </p:cNvSpPr>
          <p:nvPr/>
        </p:nvSpPr>
        <p:spPr bwMode="auto">
          <a:xfrm>
            <a:off x="4787277" y="5269007"/>
            <a:ext cx="3371412" cy="952500"/>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45720" rIns="45720"/>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marL="103188" lvl="1" indent="-101600" algn="just">
              <a:spcBef>
                <a:spcPct val="40000"/>
              </a:spcBef>
              <a:buClr>
                <a:srgbClr val="0070C0"/>
              </a:buClr>
              <a:buSzPct val="85000"/>
              <a:buFont typeface="Wingdings" charset="0"/>
              <a:buChar char="§"/>
            </a:pPr>
            <a:r>
              <a:rPr lang="zh-CN" altLang="en-US" sz="1000">
                <a:latin typeface="Arial"/>
                <a:sym typeface="Arial"/>
              </a:rPr>
              <a:t>组织系统里存在多维结构，一般包括产业部门、职能机构、按地区划分的领导系统的多维制结构</a:t>
            </a:r>
          </a:p>
          <a:p>
            <a:pPr marL="103188" lvl="1" indent="-101600" algn="just">
              <a:spcBef>
                <a:spcPct val="40000"/>
              </a:spcBef>
              <a:buClr>
                <a:srgbClr val="0070C0"/>
              </a:buClr>
              <a:buSzPct val="85000"/>
              <a:buFont typeface="Wingdings" charset="0"/>
              <a:buChar char="§"/>
            </a:pPr>
            <a:r>
              <a:rPr lang="zh-CN" altLang="en-US" sz="1000" u="sng">
                <a:latin typeface="Arial"/>
                <a:sym typeface="Arial"/>
              </a:rPr>
              <a:t>混合制可以看成是矩阵制的扩展，较多用于于企业规模较大，已进入多个差异性较大的市场并拥有多个产品线的企业</a:t>
            </a:r>
          </a:p>
        </p:txBody>
      </p:sp>
      <p:sp>
        <p:nvSpPr>
          <p:cNvPr id="14" name="Line 22"/>
          <p:cNvSpPr>
            <a:spLocks noChangeShapeType="1"/>
          </p:cNvSpPr>
          <p:nvPr/>
        </p:nvSpPr>
        <p:spPr bwMode="auto">
          <a:xfrm flipV="1">
            <a:off x="1231740" y="2490882"/>
            <a:ext cx="10389365" cy="0"/>
          </a:xfrm>
          <a:prstGeom prst="line">
            <a:avLst/>
          </a:prstGeom>
          <a:noFill/>
          <a:ln w="6350">
            <a:solidFill>
              <a:schemeClr val="accent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lIns="45720" rIns="45720" anchor="ctr" anchorCtr="1"/>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15" name="Line 23"/>
          <p:cNvSpPr>
            <a:spLocks noChangeShapeType="1"/>
          </p:cNvSpPr>
          <p:nvPr/>
        </p:nvSpPr>
        <p:spPr bwMode="auto">
          <a:xfrm>
            <a:off x="1231740" y="3814857"/>
            <a:ext cx="10389365" cy="0"/>
          </a:xfrm>
          <a:prstGeom prst="line">
            <a:avLst/>
          </a:prstGeom>
          <a:noFill/>
          <a:ln w="6350">
            <a:solidFill>
              <a:schemeClr val="accent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lIns="45720" rIns="45720" anchor="ctr" anchorCtr="1"/>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16" name="Line 24"/>
          <p:cNvSpPr>
            <a:spLocks noChangeShapeType="1"/>
          </p:cNvSpPr>
          <p:nvPr/>
        </p:nvSpPr>
        <p:spPr bwMode="auto">
          <a:xfrm>
            <a:off x="1231739" y="5078507"/>
            <a:ext cx="10429576" cy="6350"/>
          </a:xfrm>
          <a:prstGeom prst="line">
            <a:avLst/>
          </a:prstGeom>
          <a:noFill/>
          <a:ln w="6350">
            <a:solidFill>
              <a:schemeClr val="accent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lIns="45720" rIns="45720" anchor="ctr" anchorCtr="1"/>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17" name="Line 25"/>
          <p:cNvSpPr>
            <a:spLocks noChangeShapeType="1"/>
          </p:cNvSpPr>
          <p:nvPr/>
        </p:nvSpPr>
        <p:spPr bwMode="auto">
          <a:xfrm flipV="1">
            <a:off x="1231739" y="6418358"/>
            <a:ext cx="10429576" cy="3175"/>
          </a:xfrm>
          <a:prstGeom prst="line">
            <a:avLst/>
          </a:prstGeom>
          <a:noFill/>
          <a:ln w="6350">
            <a:solidFill>
              <a:schemeClr val="accent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lIns="45720" rIns="45720" anchor="ctr" anchorCtr="1"/>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18" name="Rectangle 26"/>
          <p:cNvSpPr>
            <a:spLocks noChangeArrowheads="1"/>
          </p:cNvSpPr>
          <p:nvPr/>
        </p:nvSpPr>
        <p:spPr bwMode="auto">
          <a:xfrm>
            <a:off x="4753415" y="1401857"/>
            <a:ext cx="3405274" cy="952500"/>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45720" rIns="45720"/>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marL="103188" lvl="1" indent="-101600" algn="just">
              <a:spcBef>
                <a:spcPct val="40000"/>
              </a:spcBef>
              <a:buClr>
                <a:srgbClr val="0070C0"/>
              </a:buClr>
              <a:buSzPct val="85000"/>
              <a:buFont typeface="Wingdings" charset="0"/>
              <a:buChar char="§"/>
            </a:pPr>
            <a:r>
              <a:rPr lang="zh-CN" altLang="en-US" sz="1000">
                <a:latin typeface="Arial"/>
                <a:sym typeface="Arial"/>
              </a:rPr>
              <a:t>企业的生产经营活动按照功能划分为若干个职能部门，每一个部门又是一个垂直管理系统，每个部门或系统由企业最高层领导直接进行管理</a:t>
            </a:r>
          </a:p>
          <a:p>
            <a:pPr marL="103188" lvl="1" indent="-101600" algn="just">
              <a:spcBef>
                <a:spcPct val="40000"/>
              </a:spcBef>
              <a:buClr>
                <a:srgbClr val="0070C0"/>
              </a:buClr>
              <a:buSzPct val="85000"/>
              <a:buFont typeface="Wingdings" charset="0"/>
              <a:buChar char="§"/>
            </a:pPr>
            <a:r>
              <a:rPr lang="zh-CN" altLang="en-US" sz="1000" u="sng">
                <a:latin typeface="Arial"/>
                <a:sym typeface="Arial"/>
              </a:rPr>
              <a:t>较多用于面临较稳定环境的中小企业、制造型企业</a:t>
            </a:r>
          </a:p>
        </p:txBody>
      </p:sp>
      <p:sp>
        <p:nvSpPr>
          <p:cNvPr id="19" name="Rectangle 27"/>
          <p:cNvSpPr>
            <a:spLocks noChangeArrowheads="1"/>
          </p:cNvSpPr>
          <p:nvPr/>
        </p:nvSpPr>
        <p:spPr bwMode="auto">
          <a:xfrm>
            <a:off x="8264509" y="1401857"/>
            <a:ext cx="1697346" cy="952500"/>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45720" rIns="45720"/>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marL="103188" lvl="1" indent="-101600" algn="just">
              <a:spcBef>
                <a:spcPct val="40000"/>
              </a:spcBef>
              <a:buClr>
                <a:srgbClr val="0070C0"/>
              </a:buClr>
              <a:buSzPct val="85000"/>
              <a:buFont typeface="Wingdings" charset="0"/>
              <a:buChar char="§"/>
            </a:pPr>
            <a:r>
              <a:rPr lang="zh-CN" altLang="en-US" sz="1000">
                <a:latin typeface="Arial"/>
                <a:sym typeface="Arial"/>
              </a:rPr>
              <a:t>有利于以集权化的方式纵向地控制企业各个层级</a:t>
            </a:r>
          </a:p>
        </p:txBody>
      </p:sp>
      <p:sp>
        <p:nvSpPr>
          <p:cNvPr id="20" name="Rectangle 28"/>
          <p:cNvSpPr>
            <a:spLocks noChangeArrowheads="1"/>
          </p:cNvSpPr>
          <p:nvPr/>
        </p:nvSpPr>
        <p:spPr bwMode="auto">
          <a:xfrm>
            <a:off x="4771404" y="4033932"/>
            <a:ext cx="3405274" cy="952500"/>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45720" rIns="45720"/>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marL="103188" lvl="1" indent="-101600" algn="just">
              <a:spcBef>
                <a:spcPct val="40000"/>
              </a:spcBef>
              <a:buClr>
                <a:srgbClr val="0070C0"/>
              </a:buClr>
              <a:buSzPct val="85000"/>
              <a:buFont typeface="Wingdings" charset="0"/>
              <a:buChar char="§"/>
            </a:pPr>
            <a:r>
              <a:rPr lang="zh-CN" altLang="en-US" sz="1000">
                <a:latin typeface="Arial"/>
                <a:sym typeface="Arial"/>
              </a:rPr>
              <a:t>纵向是职能系统，横向是产品或区域的项目系统，以跨部门工作小组的形式开展工作</a:t>
            </a:r>
          </a:p>
          <a:p>
            <a:pPr marL="103188" lvl="1" indent="-101600" algn="just">
              <a:spcBef>
                <a:spcPct val="40000"/>
              </a:spcBef>
              <a:buClr>
                <a:srgbClr val="0070C0"/>
              </a:buClr>
              <a:buSzPct val="85000"/>
              <a:buFont typeface="Wingdings" charset="0"/>
              <a:buChar char="§"/>
            </a:pPr>
            <a:r>
              <a:rPr lang="zh-CN" altLang="en-US" sz="1000" u="sng">
                <a:latin typeface="Arial"/>
                <a:sym typeface="Arial"/>
              </a:rPr>
              <a:t>较多用于创新任务较多，生产经营复杂多变或以科研开发为主的企业</a:t>
            </a:r>
          </a:p>
        </p:txBody>
      </p:sp>
      <p:sp>
        <p:nvSpPr>
          <p:cNvPr id="21" name="Rectangle 29"/>
          <p:cNvSpPr>
            <a:spLocks noChangeArrowheads="1"/>
          </p:cNvSpPr>
          <p:nvPr/>
        </p:nvSpPr>
        <p:spPr bwMode="auto">
          <a:xfrm>
            <a:off x="8165037" y="3973607"/>
            <a:ext cx="1796817" cy="952500"/>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45720" rIns="45720"/>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marL="103188" lvl="1" indent="-101600" algn="just">
              <a:spcBef>
                <a:spcPct val="40000"/>
              </a:spcBef>
              <a:buClr>
                <a:srgbClr val="0070C0"/>
              </a:buClr>
              <a:buSzPct val="85000"/>
              <a:buFont typeface="Wingdings" charset="0"/>
              <a:buChar char="§"/>
            </a:pPr>
            <a:r>
              <a:rPr lang="zh-CN" altLang="en-US" sz="1000">
                <a:latin typeface="Arial"/>
                <a:sym typeface="Arial"/>
              </a:rPr>
              <a:t>加强了横向联系，专业人员和专用设备能得到充分利用</a:t>
            </a:r>
          </a:p>
          <a:p>
            <a:pPr marL="103188" lvl="1" indent="-101600" algn="just">
              <a:spcBef>
                <a:spcPct val="40000"/>
              </a:spcBef>
              <a:buClr>
                <a:srgbClr val="0070C0"/>
              </a:buClr>
              <a:buSzPct val="85000"/>
              <a:buFont typeface="Wingdings" charset="0"/>
              <a:buChar char="§"/>
            </a:pPr>
            <a:r>
              <a:rPr lang="zh-CN" altLang="en-US" sz="1000">
                <a:latin typeface="Arial"/>
                <a:sym typeface="Arial"/>
              </a:rPr>
              <a:t>具有较大的机动性</a:t>
            </a:r>
          </a:p>
        </p:txBody>
      </p:sp>
      <p:sp>
        <p:nvSpPr>
          <p:cNvPr id="22" name="Rectangle 30"/>
          <p:cNvSpPr>
            <a:spLocks noChangeArrowheads="1"/>
          </p:cNvSpPr>
          <p:nvPr/>
        </p:nvSpPr>
        <p:spPr bwMode="auto">
          <a:xfrm>
            <a:off x="8165037" y="5269008"/>
            <a:ext cx="1796817" cy="1055687"/>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45720" rIns="45720"/>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marL="103188" lvl="1" indent="-101600" algn="just">
              <a:spcBef>
                <a:spcPct val="40000"/>
              </a:spcBef>
              <a:buClr>
                <a:srgbClr val="0070C0"/>
              </a:buClr>
              <a:buSzPct val="85000"/>
              <a:buFont typeface="Wingdings" charset="0"/>
              <a:buChar char="§"/>
            </a:pPr>
            <a:r>
              <a:rPr lang="zh-CN" altLang="en-US" sz="1000">
                <a:latin typeface="Arial"/>
                <a:sym typeface="Arial"/>
              </a:rPr>
              <a:t>兼顾不同职能部门、不同地理区域以及不同产品类型之间的相互依存关系</a:t>
            </a:r>
          </a:p>
          <a:p>
            <a:pPr marL="103188" lvl="1" indent="-101600" algn="just">
              <a:spcBef>
                <a:spcPct val="40000"/>
              </a:spcBef>
              <a:buClr>
                <a:srgbClr val="0070C0"/>
              </a:buClr>
              <a:buSzPct val="85000"/>
              <a:buFont typeface="Wingdings" charset="0"/>
              <a:buChar char="§"/>
            </a:pPr>
            <a:r>
              <a:rPr lang="zh-CN" altLang="en-US" sz="1000">
                <a:latin typeface="Arial"/>
                <a:sym typeface="Arial"/>
              </a:rPr>
              <a:t>有利于集中决策与分散决策相结合</a:t>
            </a:r>
          </a:p>
        </p:txBody>
      </p:sp>
      <p:sp>
        <p:nvSpPr>
          <p:cNvPr id="23" name="Rectangle 31"/>
          <p:cNvSpPr>
            <a:spLocks noChangeArrowheads="1"/>
          </p:cNvSpPr>
          <p:nvPr/>
        </p:nvSpPr>
        <p:spPr bwMode="auto">
          <a:xfrm>
            <a:off x="4753415" y="2624232"/>
            <a:ext cx="3405274" cy="1168400"/>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45720" rIns="45720"/>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marL="103188" lvl="1" indent="-101600" algn="just">
              <a:spcBef>
                <a:spcPct val="40000"/>
              </a:spcBef>
              <a:buClr>
                <a:srgbClr val="0070C0"/>
              </a:buClr>
              <a:buSzPct val="85000"/>
              <a:buFont typeface="Wingdings" charset="0"/>
              <a:buChar char="§"/>
            </a:pPr>
            <a:r>
              <a:rPr lang="zh-CN" altLang="en-US" sz="1000">
                <a:latin typeface="Arial"/>
                <a:sym typeface="Arial"/>
              </a:rPr>
              <a:t>在一个企业内对具有独立产品市场、独立责任和利益的部门实行分权管理，各事业部成为自主经营、独立核算、自负盈亏的利润中心</a:t>
            </a:r>
          </a:p>
          <a:p>
            <a:pPr marL="103188" lvl="1" indent="-101600" algn="just">
              <a:spcBef>
                <a:spcPct val="40000"/>
              </a:spcBef>
              <a:buClr>
                <a:srgbClr val="0070C0"/>
              </a:buClr>
              <a:buSzPct val="85000"/>
              <a:buFont typeface="Wingdings" charset="0"/>
              <a:buChar char="§"/>
            </a:pPr>
            <a:r>
              <a:rPr lang="zh-CN" altLang="en-US" sz="1000" u="sng">
                <a:latin typeface="Arial"/>
                <a:sym typeface="Arial"/>
              </a:rPr>
              <a:t>较多用于适于在具有较复杂的产品类别或较广泛的地区分布的企业</a:t>
            </a:r>
          </a:p>
        </p:txBody>
      </p:sp>
      <p:sp>
        <p:nvSpPr>
          <p:cNvPr id="24" name="Rectangle 32"/>
          <p:cNvSpPr>
            <a:spLocks noChangeArrowheads="1"/>
          </p:cNvSpPr>
          <p:nvPr/>
        </p:nvSpPr>
        <p:spPr bwMode="auto">
          <a:xfrm>
            <a:off x="8165037" y="2638519"/>
            <a:ext cx="1796817" cy="1081088"/>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45720" rIns="45720"/>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marL="103188" lvl="1" indent="-101600" algn="just">
              <a:spcBef>
                <a:spcPct val="40000"/>
              </a:spcBef>
              <a:buClr>
                <a:srgbClr val="0070C0"/>
              </a:buClr>
              <a:buSzPct val="85000"/>
              <a:buFont typeface="Wingdings" charset="0"/>
              <a:buChar char="§"/>
            </a:pPr>
            <a:r>
              <a:rPr lang="zh-CN" altLang="en-US" sz="1000">
                <a:latin typeface="Arial"/>
                <a:sym typeface="Arial"/>
              </a:rPr>
              <a:t>便于各事业部独立承担相应责权，从而有利于增强企业对环境条件变化的适应能力</a:t>
            </a:r>
          </a:p>
          <a:p>
            <a:pPr marL="103188" lvl="1" indent="-101600" algn="just">
              <a:spcBef>
                <a:spcPct val="40000"/>
              </a:spcBef>
              <a:buClr>
                <a:srgbClr val="0070C0"/>
              </a:buClr>
              <a:buSzPct val="85000"/>
              <a:buFont typeface="Wingdings" charset="0"/>
              <a:buChar char="§"/>
            </a:pPr>
            <a:r>
              <a:rPr lang="zh-CN" altLang="en-US" sz="1000">
                <a:latin typeface="Arial"/>
                <a:sym typeface="Arial"/>
              </a:rPr>
              <a:t>有利于最高管理层做好大政方针的决策</a:t>
            </a:r>
          </a:p>
        </p:txBody>
      </p:sp>
      <p:sp>
        <p:nvSpPr>
          <p:cNvPr id="25" name="Rectangle 33"/>
          <p:cNvSpPr>
            <a:spLocks noChangeArrowheads="1"/>
          </p:cNvSpPr>
          <p:nvPr/>
        </p:nvSpPr>
        <p:spPr bwMode="auto">
          <a:xfrm>
            <a:off x="9944923" y="1401857"/>
            <a:ext cx="2033851" cy="952500"/>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45720" rIns="45720"/>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marL="103188" lvl="1" indent="-101600" algn="just">
              <a:spcBef>
                <a:spcPct val="40000"/>
              </a:spcBef>
              <a:buClr>
                <a:srgbClr val="0070C0"/>
              </a:buClr>
              <a:buSzPct val="85000"/>
              <a:buFont typeface="Wingdings" charset="0"/>
              <a:buChar char="§"/>
            </a:pPr>
            <a:r>
              <a:rPr lang="zh-CN" altLang="en-US" sz="1000">
                <a:latin typeface="Arial"/>
                <a:sym typeface="Arial"/>
              </a:rPr>
              <a:t>高层领导者精力大量陷于日常经营活动</a:t>
            </a:r>
          </a:p>
          <a:p>
            <a:pPr marL="103188" lvl="1" indent="-101600" algn="just">
              <a:spcBef>
                <a:spcPct val="40000"/>
              </a:spcBef>
              <a:buClr>
                <a:srgbClr val="0070C0"/>
              </a:buClr>
              <a:buSzPct val="85000"/>
              <a:buFont typeface="Wingdings" charset="0"/>
              <a:buChar char="§"/>
            </a:pPr>
            <a:r>
              <a:rPr lang="zh-CN" altLang="en-US" sz="1000">
                <a:latin typeface="Arial"/>
                <a:sym typeface="Arial"/>
              </a:rPr>
              <a:t>各部门之间容易形成相互壁垒，造成协调困难，管理成本上升</a:t>
            </a:r>
          </a:p>
        </p:txBody>
      </p:sp>
      <p:sp>
        <p:nvSpPr>
          <p:cNvPr id="26" name="Rectangle 34"/>
          <p:cNvSpPr>
            <a:spLocks noChangeArrowheads="1"/>
          </p:cNvSpPr>
          <p:nvPr/>
        </p:nvSpPr>
        <p:spPr bwMode="auto">
          <a:xfrm>
            <a:off x="9944923" y="3973607"/>
            <a:ext cx="2033851" cy="952500"/>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45720" rIns="45720"/>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marL="103188" lvl="1" indent="-101600" algn="just">
              <a:spcBef>
                <a:spcPct val="40000"/>
              </a:spcBef>
              <a:buClr>
                <a:srgbClr val="0070C0"/>
              </a:buClr>
              <a:buSzPct val="85000"/>
              <a:buFont typeface="Wingdings" charset="0"/>
              <a:buChar char="§"/>
            </a:pPr>
            <a:r>
              <a:rPr lang="zh-CN" altLang="en-US" sz="1000">
                <a:latin typeface="Arial"/>
                <a:sym typeface="Arial"/>
              </a:rPr>
              <a:t>人员受双重领导，有时难以分清责任</a:t>
            </a:r>
          </a:p>
        </p:txBody>
      </p:sp>
      <p:sp>
        <p:nvSpPr>
          <p:cNvPr id="27" name="Rectangle 35"/>
          <p:cNvSpPr>
            <a:spLocks noChangeArrowheads="1"/>
          </p:cNvSpPr>
          <p:nvPr/>
        </p:nvSpPr>
        <p:spPr bwMode="auto">
          <a:xfrm>
            <a:off x="9944923" y="2638519"/>
            <a:ext cx="2033851" cy="1081088"/>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45720" rIns="45720"/>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marL="103188" lvl="1" indent="-101600" algn="just">
              <a:spcBef>
                <a:spcPct val="40000"/>
              </a:spcBef>
              <a:buClr>
                <a:srgbClr val="0070C0"/>
              </a:buClr>
              <a:buSzPct val="85000"/>
              <a:buFont typeface="Wingdings" charset="0"/>
              <a:buChar char="§"/>
            </a:pPr>
            <a:r>
              <a:rPr lang="zh-CN" altLang="en-US" sz="1000">
                <a:latin typeface="Arial"/>
                <a:sym typeface="Arial"/>
              </a:rPr>
              <a:t>不利于各职能技术的深度挖掘和提高</a:t>
            </a:r>
          </a:p>
          <a:p>
            <a:pPr marL="103188" lvl="1" indent="-101600" algn="just">
              <a:spcBef>
                <a:spcPct val="40000"/>
              </a:spcBef>
              <a:buClr>
                <a:srgbClr val="0070C0"/>
              </a:buClr>
              <a:buSzPct val="85000"/>
              <a:buFont typeface="Wingdings" charset="0"/>
              <a:buChar char="§"/>
            </a:pPr>
            <a:r>
              <a:rPr lang="zh-CN" altLang="en-US" sz="1000">
                <a:latin typeface="Arial"/>
                <a:sym typeface="Arial"/>
              </a:rPr>
              <a:t>事业部间协调困难</a:t>
            </a:r>
          </a:p>
          <a:p>
            <a:pPr marL="103188" lvl="1" indent="-101600" algn="just">
              <a:spcBef>
                <a:spcPct val="40000"/>
              </a:spcBef>
              <a:buClr>
                <a:srgbClr val="0070C0"/>
              </a:buClr>
              <a:buSzPct val="85000"/>
              <a:buFont typeface="Wingdings" charset="0"/>
              <a:buChar char="§"/>
            </a:pPr>
            <a:r>
              <a:rPr lang="zh-CN" altLang="en-US" sz="1000">
                <a:latin typeface="Arial"/>
                <a:sym typeface="Arial"/>
              </a:rPr>
              <a:t>不利于产品线间的整合和标准化</a:t>
            </a:r>
          </a:p>
        </p:txBody>
      </p:sp>
      <p:pic>
        <p:nvPicPr>
          <p:cNvPr id="28" name="Picture 36" descr="Picture3"/>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1350258" y="3830733"/>
            <a:ext cx="2977763" cy="1150937"/>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29" name="Rectangle 37"/>
          <p:cNvSpPr>
            <a:spLocks noChangeArrowheads="1"/>
          </p:cNvSpPr>
          <p:nvPr/>
        </p:nvSpPr>
        <p:spPr bwMode="auto">
          <a:xfrm>
            <a:off x="10076140" y="5269008"/>
            <a:ext cx="1881471" cy="1025525"/>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45720" rIns="45720"/>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marL="103188" lvl="1" indent="-101600" algn="just">
              <a:spcBef>
                <a:spcPct val="40000"/>
              </a:spcBef>
              <a:buClr>
                <a:srgbClr val="0070C0"/>
              </a:buClr>
              <a:buSzPct val="85000"/>
              <a:buFont typeface="Wingdings" charset="0"/>
              <a:buChar char="§"/>
            </a:pPr>
            <a:r>
              <a:rPr lang="zh-CN" altLang="en-US" sz="1000">
                <a:latin typeface="Arial"/>
                <a:sym typeface="Arial"/>
              </a:rPr>
              <a:t>组织结构不规范，容易造成管理上的混乱</a:t>
            </a:r>
          </a:p>
          <a:p>
            <a:pPr marL="103188" lvl="1" indent="-101600" algn="just">
              <a:spcBef>
                <a:spcPct val="40000"/>
              </a:spcBef>
              <a:buClr>
                <a:srgbClr val="0070C0"/>
              </a:buClr>
              <a:buSzPct val="85000"/>
              <a:buFont typeface="Wingdings" charset="0"/>
              <a:buChar char="§"/>
            </a:pPr>
            <a:r>
              <a:rPr lang="zh-CN" altLang="en-US" sz="1000">
                <a:latin typeface="Arial"/>
                <a:sym typeface="Arial"/>
              </a:rPr>
              <a:t>所设各分部之间差异大，不利于协调与合作</a:t>
            </a:r>
          </a:p>
        </p:txBody>
      </p:sp>
      <p:pic>
        <p:nvPicPr>
          <p:cNvPr id="30" name="Picture 38" descr="Picture2"/>
          <p:cNvPicPr>
            <a:picLocks noChangeAspect="1" noChangeArrowheads="1"/>
          </p:cNvPicPr>
          <p:nvPr/>
        </p:nvPicPr>
        <p:blipFill>
          <a:blip r:embed="rId7">
            <a:extLst>
              <a:ext uri="{28A0092B-C50C-407E-A947-70E740481C1C}">
                <a14:useLocalDpi xmlns:a14="http://schemas.microsoft.com/office/drawing/2010/main" val="0"/>
              </a:ext>
            </a:extLst>
          </a:blip>
          <a:stretch>
            <a:fillRect/>
          </a:stretch>
        </p:blipFill>
        <p:spPr bwMode="auto">
          <a:xfrm>
            <a:off x="1157667" y="5126132"/>
            <a:ext cx="3456066" cy="1223962"/>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31" name="Picture 39" descr="Picture3"/>
          <p:cNvPicPr>
            <a:picLocks noChangeAspect="1" noChangeArrowheads="1"/>
          </p:cNvPicPr>
          <p:nvPr/>
        </p:nvPicPr>
        <p:blipFill>
          <a:blip r:embed="rId8">
            <a:extLst>
              <a:ext uri="{28A0092B-C50C-407E-A947-70E740481C1C}">
                <a14:useLocalDpi xmlns:a14="http://schemas.microsoft.com/office/drawing/2010/main" val="0"/>
              </a:ext>
            </a:extLst>
          </a:blip>
          <a:stretch>
            <a:fillRect/>
          </a:stretch>
        </p:blipFill>
        <p:spPr bwMode="auto">
          <a:xfrm>
            <a:off x="1257137" y="1390745"/>
            <a:ext cx="3070884" cy="995363"/>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32" name="Picture 40" descr="Picture4"/>
          <p:cNvPicPr>
            <a:picLocks noChangeAspect="1" noChangeArrowheads="1"/>
          </p:cNvPicPr>
          <p:nvPr/>
        </p:nvPicPr>
        <p:blipFill>
          <a:blip r:embed="rId9">
            <a:extLst>
              <a:ext uri="{28A0092B-C50C-407E-A947-70E740481C1C}">
                <a14:useLocalDpi xmlns:a14="http://schemas.microsoft.com/office/drawing/2010/main" val="0"/>
              </a:ext>
            </a:extLst>
          </a:blip>
          <a:stretch>
            <a:fillRect/>
          </a:stretch>
        </p:blipFill>
        <p:spPr bwMode="auto">
          <a:xfrm>
            <a:off x="1157416" y="2555970"/>
            <a:ext cx="3456067" cy="1198563"/>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94476173"/>
      </p:ext>
    </p:ext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zh-CN"/>
              <a:t>职能制组织下创新工作的特点</a:t>
            </a:r>
            <a:endParaRPr lang="zh-CN" altLang="en-US"/>
          </a:p>
        </p:txBody>
      </p:sp>
      <p:sp>
        <p:nvSpPr>
          <p:cNvPr id="4" name="矩形 3"/>
          <p:cNvSpPr/>
          <p:nvPr/>
        </p:nvSpPr>
        <p:spPr>
          <a:xfrm>
            <a:off x="262558" y="908720"/>
            <a:ext cx="11665296" cy="5616624"/>
          </a:xfrm>
          <a:prstGeom prst="rect">
            <a:avLst/>
          </a:prstGeom>
        </p:spPr>
        <p:txBody>
          <a:bodyPr wrap="square">
            <a:no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marL="342900" indent="-342900">
              <a:lnSpc>
                <a:spcPct val="150000"/>
              </a:lnSpc>
              <a:buClr>
                <a:schemeClr val="tx2"/>
              </a:buClr>
              <a:buFont typeface="Wingdings" panose="05000000000000000000" pitchFamily="2" charset="2"/>
              <a:buChar char="p"/>
            </a:pPr>
            <a:r>
              <a:rPr lang="zh-CN" altLang="zh-CN" sz="2000" b="0">
                <a:latin typeface="宋体" panose="02010600030101010101" pitchFamily="2" charset="-122"/>
              </a:rPr>
              <a:t>项目经理一般由</a:t>
            </a:r>
            <a:r>
              <a:rPr lang="en-US" altLang="zh-CN" sz="2000" b="0">
                <a:latin typeface="宋体" panose="02010600030101010101" pitchFamily="2" charset="-122"/>
              </a:rPr>
              <a:t>CEO</a:t>
            </a:r>
            <a:r>
              <a:rPr lang="zh-CN" altLang="zh-CN" sz="2000" b="0">
                <a:latin typeface="宋体" panose="02010600030101010101" pitchFamily="2" charset="-122"/>
              </a:rPr>
              <a:t>或者其助理亲自</a:t>
            </a:r>
            <a:r>
              <a:rPr lang="zh-CN" altLang="zh-CN" sz="2000" b="0" smtClean="0">
                <a:latin typeface="宋体" panose="02010600030101010101" pitchFamily="2" charset="-122"/>
              </a:rPr>
              <a:t>担任</a:t>
            </a:r>
            <a:endParaRPr lang="en-US" altLang="zh-CN" sz="2000" b="0" smtClean="0">
              <a:latin typeface="宋体" panose="02010600030101010101" pitchFamily="2" charset="-122"/>
            </a:endParaRPr>
          </a:p>
          <a:p>
            <a:pPr marL="342900" indent="-342900">
              <a:lnSpc>
                <a:spcPct val="150000"/>
              </a:lnSpc>
              <a:buClr>
                <a:schemeClr val="tx2"/>
              </a:buClr>
              <a:buFont typeface="Wingdings" panose="05000000000000000000" pitchFamily="2" charset="2"/>
              <a:buChar char="p"/>
            </a:pPr>
            <a:r>
              <a:rPr lang="zh-CN" altLang="zh-CN" sz="2000" b="0">
                <a:latin typeface="宋体" panose="02010600030101010101" pitchFamily="2" charset="-122"/>
              </a:rPr>
              <a:t>项目组的成员实际就是各个部门的主管（领导），其任务直接由</a:t>
            </a:r>
            <a:r>
              <a:rPr lang="en-US" altLang="zh-CN" sz="2000" b="0">
                <a:latin typeface="宋体" panose="02010600030101010101" pitchFamily="2" charset="-122"/>
              </a:rPr>
              <a:t>CEO</a:t>
            </a:r>
            <a:r>
              <a:rPr lang="zh-CN" altLang="zh-CN" sz="2000" b="0" smtClean="0">
                <a:latin typeface="宋体" panose="02010600030101010101" pitchFamily="2" charset="-122"/>
              </a:rPr>
              <a:t>指派</a:t>
            </a:r>
            <a:endParaRPr lang="en-US" altLang="zh-CN" sz="2000" b="0" smtClean="0">
              <a:latin typeface="宋体" panose="02010600030101010101" pitchFamily="2" charset="-122"/>
            </a:endParaRPr>
          </a:p>
          <a:p>
            <a:pPr marL="342900" indent="-342900">
              <a:lnSpc>
                <a:spcPct val="150000"/>
              </a:lnSpc>
              <a:buClr>
                <a:schemeClr val="tx2"/>
              </a:buClr>
              <a:buFont typeface="Wingdings" panose="05000000000000000000" pitchFamily="2" charset="2"/>
              <a:buChar char="p"/>
            </a:pPr>
            <a:r>
              <a:rPr lang="zh-CN" altLang="zh-CN" sz="2000" b="0">
                <a:latin typeface="宋体" panose="02010600030101010101" pitchFamily="2" charset="-122"/>
              </a:rPr>
              <a:t>产品开发流程以形式上的串行流程为主，但是由于</a:t>
            </a:r>
            <a:r>
              <a:rPr lang="en-US" altLang="zh-CN" sz="2000" b="0">
                <a:latin typeface="宋体" panose="02010600030101010101" pitchFamily="2" charset="-122"/>
              </a:rPr>
              <a:t>CEO</a:t>
            </a:r>
            <a:r>
              <a:rPr lang="zh-CN" altLang="zh-CN" sz="2000" b="0">
                <a:latin typeface="宋体" panose="02010600030101010101" pitchFamily="2" charset="-122"/>
              </a:rPr>
              <a:t>个人的能力和影响力较大，实质上可以推动研发创新工作的</a:t>
            </a:r>
            <a:r>
              <a:rPr lang="zh-CN" altLang="zh-CN" sz="2000" b="0" smtClean="0">
                <a:latin typeface="宋体" panose="02010600030101010101" pitchFamily="2" charset="-122"/>
              </a:rPr>
              <a:t>开展</a:t>
            </a:r>
            <a:endParaRPr lang="en-US" altLang="zh-CN" sz="2000" b="0" smtClean="0">
              <a:latin typeface="宋体" panose="02010600030101010101" pitchFamily="2" charset="-122"/>
            </a:endParaRPr>
          </a:p>
          <a:p>
            <a:pPr marL="342900" indent="-342900">
              <a:lnSpc>
                <a:spcPct val="150000"/>
              </a:lnSpc>
              <a:buClr>
                <a:schemeClr val="tx2"/>
              </a:buClr>
              <a:buFont typeface="Wingdings" panose="05000000000000000000" pitchFamily="2" charset="2"/>
              <a:buChar char="p"/>
            </a:pPr>
            <a:r>
              <a:rPr lang="zh-CN" altLang="zh-CN" sz="2000" b="0">
                <a:latin typeface="宋体" panose="02010600030101010101" pitchFamily="2" charset="-122"/>
              </a:rPr>
              <a:t>创新的水平和能力基本基于</a:t>
            </a:r>
            <a:r>
              <a:rPr lang="en-US" altLang="zh-CN" sz="2000" b="0">
                <a:latin typeface="宋体" panose="02010600030101010101" pitchFamily="2" charset="-122"/>
              </a:rPr>
              <a:t>CEO</a:t>
            </a:r>
            <a:r>
              <a:rPr lang="zh-CN" altLang="zh-CN" sz="2000" b="0">
                <a:latin typeface="宋体" panose="02010600030101010101" pitchFamily="2" charset="-122"/>
              </a:rPr>
              <a:t>和个别技术精英的个人英雄</a:t>
            </a:r>
            <a:r>
              <a:rPr lang="zh-CN" altLang="zh-CN" sz="2000" b="0" smtClean="0">
                <a:latin typeface="宋体" panose="02010600030101010101" pitchFamily="2" charset="-122"/>
              </a:rPr>
              <a:t>程度</a:t>
            </a:r>
            <a:endParaRPr lang="en-US" altLang="zh-CN" sz="2000" b="0" smtClean="0">
              <a:latin typeface="宋体" panose="02010600030101010101" pitchFamily="2" charset="-122"/>
            </a:endParaRPr>
          </a:p>
          <a:p>
            <a:pPr marL="342900" indent="-342900">
              <a:lnSpc>
                <a:spcPct val="150000"/>
              </a:lnSpc>
              <a:buClr>
                <a:schemeClr val="tx2"/>
              </a:buClr>
              <a:buFont typeface="Wingdings" panose="05000000000000000000" pitchFamily="2" charset="2"/>
              <a:buChar char="p"/>
            </a:pPr>
            <a:r>
              <a:rPr lang="zh-CN" altLang="zh-CN" sz="2000" b="0">
                <a:latin typeface="宋体" panose="02010600030101010101" pitchFamily="2" charset="-122"/>
              </a:rPr>
              <a:t>研发绩效管理体系较为简单、直接、</a:t>
            </a:r>
            <a:r>
              <a:rPr lang="zh-CN" altLang="zh-CN" sz="2000" b="0" smtClean="0">
                <a:latin typeface="宋体" panose="02010600030101010101" pitchFamily="2" charset="-122"/>
              </a:rPr>
              <a:t>可靠</a:t>
            </a:r>
            <a:endParaRPr lang="en-US" altLang="zh-CN" sz="2000" b="0" smtClean="0">
              <a:latin typeface="宋体" panose="02010600030101010101" pitchFamily="2" charset="-122"/>
            </a:endParaRPr>
          </a:p>
          <a:p>
            <a:pPr marL="342900" indent="-342900">
              <a:lnSpc>
                <a:spcPct val="150000"/>
              </a:lnSpc>
              <a:buClr>
                <a:schemeClr val="tx2"/>
              </a:buClr>
              <a:buFont typeface="Wingdings" panose="05000000000000000000" pitchFamily="2" charset="2"/>
              <a:buChar char="p"/>
            </a:pPr>
            <a:r>
              <a:rPr lang="zh-CN" altLang="zh-CN" sz="2000" b="0">
                <a:latin typeface="宋体" panose="02010600030101010101" pitchFamily="2" charset="-122"/>
              </a:rPr>
              <a:t>工作纵向分配的组织性质导致企业文化一般崇尚团结、进步，并且一般情况企业的执行力和凝聚力较强</a:t>
            </a:r>
            <a:endParaRPr lang="zh-CN" altLang="zh-CN" sz="2000" b="0">
              <a:latin typeface="宋体" panose="02010600030101010101" pitchFamily="2" charset="-122"/>
            </a:endParaRPr>
          </a:p>
        </p:txBody>
      </p:sp>
    </p:spTree>
    <p:extLst>
      <p:ext uri="{BB962C8B-B14F-4D97-AF65-F5344CB8AC3E}">
        <p14:creationId xmlns:p14="http://schemas.microsoft.com/office/powerpoint/2010/main" val="891575397"/>
      </p:ext>
    </p:ext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zh-CN"/>
              <a:t>轻度矩阵制组织下创新工作的特点</a:t>
            </a:r>
            <a:endParaRPr lang="zh-CN" altLang="en-US"/>
          </a:p>
        </p:txBody>
      </p:sp>
      <p:sp>
        <p:nvSpPr>
          <p:cNvPr id="4" name="矩形 3"/>
          <p:cNvSpPr/>
          <p:nvPr/>
        </p:nvSpPr>
        <p:spPr>
          <a:xfrm>
            <a:off x="262558" y="908720"/>
            <a:ext cx="11665296" cy="5616624"/>
          </a:xfrm>
          <a:prstGeom prst="rect">
            <a:avLst/>
          </a:prstGeom>
        </p:spPr>
        <p:txBody>
          <a:bodyPr wrap="square">
            <a:no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marL="342900" indent="-342900">
              <a:lnSpc>
                <a:spcPct val="150000"/>
              </a:lnSpc>
              <a:buClr>
                <a:schemeClr val="tx2"/>
              </a:buClr>
              <a:buFont typeface="Wingdings" panose="05000000000000000000" pitchFamily="2" charset="2"/>
              <a:buChar char="p"/>
            </a:pPr>
            <a:r>
              <a:rPr lang="zh-CN" altLang="zh-CN" sz="2000" b="0"/>
              <a:t>名义上的项目经理一般由研发技术负责人</a:t>
            </a:r>
            <a:r>
              <a:rPr lang="zh-CN" altLang="zh-CN" sz="2000" b="0" smtClean="0"/>
              <a:t>担任</a:t>
            </a:r>
            <a:r>
              <a:rPr lang="zh-CN" altLang="en-US" sz="2000" b="0" smtClean="0"/>
              <a:t>，</a:t>
            </a:r>
            <a:r>
              <a:rPr lang="zh-CN" altLang="zh-CN" sz="2000" b="0"/>
              <a:t>实际的项目经理有三种</a:t>
            </a:r>
            <a:r>
              <a:rPr lang="zh-CN" altLang="zh-CN" sz="2000" b="0" smtClean="0"/>
              <a:t>可能</a:t>
            </a:r>
            <a:r>
              <a:rPr lang="zh-CN" altLang="en-US" sz="2000" b="0" smtClean="0"/>
              <a:t>：</a:t>
            </a:r>
            <a:r>
              <a:rPr lang="zh-CN" altLang="zh-CN" sz="2000" b="0"/>
              <a:t>公司高层（董事长、总经理等</a:t>
            </a:r>
            <a:r>
              <a:rPr lang="zh-CN" altLang="zh-CN" sz="2000" b="0" smtClean="0"/>
              <a:t>）</a:t>
            </a:r>
            <a:r>
              <a:rPr lang="zh-CN" altLang="en-US" sz="2000" b="0" smtClean="0"/>
              <a:t>、</a:t>
            </a:r>
            <a:r>
              <a:rPr lang="zh-CN" altLang="zh-CN" sz="2000" b="0"/>
              <a:t>研发副总</a:t>
            </a:r>
            <a:r>
              <a:rPr lang="en-US" altLang="zh-CN" sz="2000" b="0"/>
              <a:t>/</a:t>
            </a:r>
            <a:r>
              <a:rPr lang="zh-CN" altLang="zh-CN" sz="2000" b="0" smtClean="0"/>
              <a:t>总监</a:t>
            </a:r>
            <a:r>
              <a:rPr lang="zh-CN" altLang="en-US" sz="2000" b="0" smtClean="0"/>
              <a:t>、</a:t>
            </a:r>
            <a:r>
              <a:rPr lang="zh-CN" altLang="zh-CN" sz="2000" b="0"/>
              <a:t>只有名义上的项目</a:t>
            </a:r>
            <a:r>
              <a:rPr lang="zh-CN" altLang="zh-CN" sz="2000" b="0" smtClean="0"/>
              <a:t>经理</a:t>
            </a:r>
            <a:endParaRPr lang="en-US" altLang="zh-CN" sz="2000" b="0" smtClean="0"/>
          </a:p>
          <a:p>
            <a:pPr marL="342900" indent="-342900">
              <a:lnSpc>
                <a:spcPct val="150000"/>
              </a:lnSpc>
              <a:buClr>
                <a:schemeClr val="tx2"/>
              </a:buClr>
              <a:buFont typeface="Wingdings" panose="05000000000000000000" pitchFamily="2" charset="2"/>
              <a:buChar char="p"/>
            </a:pPr>
            <a:r>
              <a:rPr lang="zh-CN" altLang="zh-CN" sz="2000" b="0"/>
              <a:t>项目组的功能性不强，不会真正成为一个坚强的战斗</a:t>
            </a:r>
            <a:r>
              <a:rPr lang="zh-CN" altLang="zh-CN" sz="2000" b="0" smtClean="0"/>
              <a:t>堡垒</a:t>
            </a:r>
            <a:endParaRPr lang="en-US" altLang="zh-CN" sz="2000" b="0" smtClean="0"/>
          </a:p>
          <a:p>
            <a:pPr marL="342900" indent="-342900">
              <a:lnSpc>
                <a:spcPct val="150000"/>
              </a:lnSpc>
              <a:buClr>
                <a:schemeClr val="tx2"/>
              </a:buClr>
              <a:buFont typeface="Wingdings" panose="05000000000000000000" pitchFamily="2" charset="2"/>
              <a:buChar char="p"/>
            </a:pPr>
            <a:r>
              <a:rPr lang="zh-CN" altLang="zh-CN" sz="2000" b="0"/>
              <a:t>弱矩阵情况下的流程，偏弱的情况下的是串行流程，偏强的情况下的是并行流程，处于一个流程建设的转折</a:t>
            </a:r>
            <a:r>
              <a:rPr lang="zh-CN" altLang="zh-CN" sz="2000" b="0" smtClean="0"/>
              <a:t>期</a:t>
            </a:r>
            <a:endParaRPr lang="en-US" altLang="zh-CN" sz="2000" b="0" smtClean="0"/>
          </a:p>
          <a:p>
            <a:pPr marL="342900" indent="-342900">
              <a:lnSpc>
                <a:spcPct val="150000"/>
              </a:lnSpc>
              <a:buClr>
                <a:schemeClr val="tx2"/>
              </a:buClr>
              <a:buFont typeface="Wingdings" panose="05000000000000000000" pitchFamily="2" charset="2"/>
              <a:buChar char="p"/>
            </a:pPr>
            <a:r>
              <a:rPr lang="zh-CN" altLang="zh-CN" sz="2000" b="0"/>
              <a:t>创新的能力和水平一方面仍然取决于个人英雄，但是一部分研发创新技术人才将崭露头角，一部分成为中层干部，另一部分逐渐成为领域技术</a:t>
            </a:r>
            <a:r>
              <a:rPr lang="zh-CN" altLang="zh-CN" sz="2000" b="0" smtClean="0"/>
              <a:t>专家</a:t>
            </a:r>
            <a:endParaRPr lang="en-US" altLang="zh-CN" sz="2000" b="0" smtClean="0"/>
          </a:p>
          <a:p>
            <a:pPr marL="342900" indent="-342900">
              <a:lnSpc>
                <a:spcPct val="150000"/>
              </a:lnSpc>
              <a:buClr>
                <a:schemeClr val="tx2"/>
              </a:buClr>
              <a:buFont typeface="Wingdings" panose="05000000000000000000" pitchFamily="2" charset="2"/>
              <a:buChar char="p"/>
            </a:pPr>
            <a:endParaRPr lang="zh-CN" altLang="zh-CN" sz="2000" b="0">
              <a:latin typeface="宋体" panose="02010600030101010101" pitchFamily="2" charset="-122"/>
            </a:endParaRPr>
          </a:p>
        </p:txBody>
      </p:sp>
    </p:spTree>
    <p:extLst>
      <p:ext uri="{BB962C8B-B14F-4D97-AF65-F5344CB8AC3E}">
        <p14:creationId xmlns:p14="http://schemas.microsoft.com/office/powerpoint/2010/main" val="506507785"/>
      </p:ext>
    </p:ext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重度</a:t>
            </a:r>
            <a:r>
              <a:rPr lang="zh-CN" altLang="zh-CN" smtClean="0"/>
              <a:t>矩阵</a:t>
            </a:r>
            <a:r>
              <a:rPr lang="zh-CN" altLang="zh-CN"/>
              <a:t>制组织下创新工作的特点</a:t>
            </a:r>
            <a:endParaRPr lang="zh-CN" altLang="en-US"/>
          </a:p>
        </p:txBody>
      </p:sp>
      <p:sp>
        <p:nvSpPr>
          <p:cNvPr id="4" name="矩形 3"/>
          <p:cNvSpPr/>
          <p:nvPr/>
        </p:nvSpPr>
        <p:spPr>
          <a:xfrm>
            <a:off x="262558" y="908720"/>
            <a:ext cx="11665296" cy="5616624"/>
          </a:xfrm>
          <a:prstGeom prst="rect">
            <a:avLst/>
          </a:prstGeom>
        </p:spPr>
        <p:txBody>
          <a:bodyPr wrap="square">
            <a:no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marL="342900" indent="-342900">
              <a:lnSpc>
                <a:spcPct val="150000"/>
              </a:lnSpc>
              <a:buClr>
                <a:schemeClr val="tx2"/>
              </a:buClr>
              <a:buFont typeface="Wingdings" panose="05000000000000000000" pitchFamily="2" charset="2"/>
              <a:buChar char="p"/>
            </a:pPr>
            <a:r>
              <a:rPr lang="zh-CN" altLang="zh-CN" sz="2000" b="0"/>
              <a:t>项目经理是真正对产品市场、技术和财务成功负责的项目经理，他的权利来自</a:t>
            </a:r>
            <a:r>
              <a:rPr lang="en-US" altLang="zh-CN" sz="2000" b="0"/>
              <a:t>CEO</a:t>
            </a:r>
            <a:r>
              <a:rPr lang="zh-CN" altLang="zh-CN" sz="2000" b="0"/>
              <a:t>的充分</a:t>
            </a:r>
            <a:r>
              <a:rPr lang="zh-CN" altLang="zh-CN" sz="2000" b="0" smtClean="0"/>
              <a:t>授权</a:t>
            </a:r>
            <a:endParaRPr lang="en-US" altLang="zh-CN" sz="2000" b="0" smtClean="0"/>
          </a:p>
          <a:p>
            <a:pPr marL="342900" indent="-342900">
              <a:lnSpc>
                <a:spcPct val="150000"/>
              </a:lnSpc>
              <a:buClr>
                <a:schemeClr val="tx2"/>
              </a:buClr>
              <a:buFont typeface="Wingdings" panose="05000000000000000000" pitchFamily="2" charset="2"/>
              <a:buChar char="p"/>
            </a:pPr>
            <a:r>
              <a:rPr lang="zh-CN" altLang="zh-CN" sz="2000" b="0"/>
              <a:t>作为产品开发责任主体的项目组</a:t>
            </a:r>
            <a:r>
              <a:rPr lang="en-US" altLang="zh-CN" sz="2000" b="0" smtClean="0"/>
              <a:t>PDT</a:t>
            </a:r>
            <a:r>
              <a:rPr lang="zh-CN" altLang="zh-CN" sz="2000" b="0" smtClean="0"/>
              <a:t>由</a:t>
            </a:r>
            <a:r>
              <a:rPr lang="zh-CN" altLang="zh-CN" sz="2000" b="0"/>
              <a:t>各个职能部门派出的代表组成，并最终形成产品族和产品线管理</a:t>
            </a:r>
            <a:r>
              <a:rPr lang="zh-CN" altLang="zh-CN" sz="2000" b="0" smtClean="0"/>
              <a:t>团队</a:t>
            </a:r>
            <a:endParaRPr lang="en-US" altLang="zh-CN" sz="2000" b="0" smtClean="0"/>
          </a:p>
          <a:p>
            <a:pPr marL="342900" indent="-342900">
              <a:lnSpc>
                <a:spcPct val="150000"/>
              </a:lnSpc>
              <a:buClr>
                <a:schemeClr val="tx2"/>
              </a:buClr>
              <a:buFont typeface="Wingdings" panose="05000000000000000000" pitchFamily="2" charset="2"/>
              <a:buChar char="p"/>
            </a:pPr>
            <a:r>
              <a:rPr lang="zh-CN" altLang="zh-CN" sz="2000" b="0"/>
              <a:t>规划</a:t>
            </a:r>
            <a:r>
              <a:rPr lang="zh-CN" altLang="zh-CN" sz="2000" b="0" smtClean="0"/>
              <a:t>对齐</a:t>
            </a:r>
            <a:r>
              <a:rPr lang="zh-CN" altLang="en-US" sz="2000" b="0" smtClean="0"/>
              <a:t>、</a:t>
            </a:r>
            <a:r>
              <a:rPr lang="zh-CN" altLang="zh-CN" sz="2000" b="0"/>
              <a:t>责任</a:t>
            </a:r>
            <a:r>
              <a:rPr lang="zh-CN" altLang="zh-CN" sz="2000" b="0" smtClean="0"/>
              <a:t>对齐</a:t>
            </a:r>
            <a:r>
              <a:rPr lang="zh-CN" altLang="en-US" sz="2000" b="0" smtClean="0"/>
              <a:t>、</a:t>
            </a:r>
            <a:r>
              <a:rPr lang="zh-CN" altLang="zh-CN" sz="2000" b="0"/>
              <a:t>资源</a:t>
            </a:r>
            <a:r>
              <a:rPr lang="zh-CN" altLang="zh-CN" sz="2000" b="0" smtClean="0"/>
              <a:t>对齐</a:t>
            </a:r>
            <a:r>
              <a:rPr lang="zh-CN" altLang="en-US" sz="2000" b="0" smtClean="0"/>
              <a:t>、</a:t>
            </a:r>
            <a:r>
              <a:rPr lang="zh-CN" altLang="zh-CN" sz="2000" b="0"/>
              <a:t>绩效</a:t>
            </a:r>
            <a:r>
              <a:rPr lang="zh-CN" altLang="zh-CN" sz="2000" b="0" smtClean="0"/>
              <a:t>对齐</a:t>
            </a:r>
            <a:endParaRPr lang="en-US" altLang="zh-CN" sz="2000" b="0" smtClean="0"/>
          </a:p>
          <a:p>
            <a:pPr marL="342900" indent="-342900">
              <a:lnSpc>
                <a:spcPct val="150000"/>
              </a:lnSpc>
              <a:buClr>
                <a:schemeClr val="tx2"/>
              </a:buClr>
              <a:buFont typeface="Wingdings" panose="05000000000000000000" pitchFamily="2" charset="2"/>
              <a:buChar char="p"/>
            </a:pPr>
            <a:r>
              <a:rPr lang="zh-CN" altLang="zh-CN" sz="2000" b="0"/>
              <a:t>串行的产品开发流程无法支撑强矩阵组织架构的运作，一定要采用并行的产品开发</a:t>
            </a:r>
            <a:r>
              <a:rPr lang="zh-CN" altLang="zh-CN" sz="2000" b="0" smtClean="0"/>
              <a:t>流程</a:t>
            </a:r>
            <a:endParaRPr lang="en-US" altLang="zh-CN" sz="2000" b="0" smtClean="0"/>
          </a:p>
          <a:p>
            <a:pPr marL="342900" indent="-342900">
              <a:lnSpc>
                <a:spcPct val="150000"/>
              </a:lnSpc>
              <a:buClr>
                <a:schemeClr val="tx2"/>
              </a:buClr>
              <a:buFont typeface="Wingdings" panose="05000000000000000000" pitchFamily="2" charset="2"/>
              <a:buChar char="p"/>
            </a:pPr>
            <a:r>
              <a:rPr lang="zh-CN" altLang="zh-CN" sz="2000" b="0"/>
              <a:t>强矩阵情况下的企业研发创新能力是最强</a:t>
            </a:r>
            <a:r>
              <a:rPr lang="zh-CN" altLang="zh-CN" sz="2000" b="0" smtClean="0"/>
              <a:t>的</a:t>
            </a:r>
            <a:endParaRPr lang="en-US" altLang="zh-CN" sz="2000" b="0" smtClean="0"/>
          </a:p>
          <a:p>
            <a:pPr marL="342900" indent="-342900">
              <a:lnSpc>
                <a:spcPct val="150000"/>
              </a:lnSpc>
              <a:buClr>
                <a:schemeClr val="tx2"/>
              </a:buClr>
              <a:buFont typeface="Wingdings" panose="05000000000000000000" pitchFamily="2" charset="2"/>
              <a:buChar char="p"/>
            </a:pPr>
            <a:r>
              <a:rPr lang="zh-CN" altLang="zh-CN" sz="2000" b="0"/>
              <a:t>区分两个不同的内容，一个是考核，另一个是</a:t>
            </a:r>
            <a:r>
              <a:rPr lang="zh-CN" altLang="zh-CN" sz="2000" b="0" smtClean="0"/>
              <a:t>激励</a:t>
            </a:r>
            <a:endParaRPr lang="en-US" altLang="zh-CN" sz="2000" b="0" smtClean="0"/>
          </a:p>
          <a:p>
            <a:pPr marL="342900" indent="-342900">
              <a:lnSpc>
                <a:spcPct val="150000"/>
              </a:lnSpc>
              <a:buClr>
                <a:schemeClr val="tx2"/>
              </a:buClr>
              <a:buFont typeface="Wingdings" panose="05000000000000000000" pitchFamily="2" charset="2"/>
              <a:buChar char="p"/>
            </a:pPr>
            <a:r>
              <a:rPr lang="zh-CN" altLang="zh-CN" sz="2000" b="0"/>
              <a:t>在研发管理的文化建设方面，普遍需要强调“利他主义”和“家文化”</a:t>
            </a:r>
            <a:endParaRPr lang="zh-CN" altLang="zh-CN" sz="2000" b="0">
              <a:latin typeface="宋体" panose="02010600030101010101" pitchFamily="2" charset="-122"/>
            </a:endParaRPr>
          </a:p>
        </p:txBody>
      </p:sp>
    </p:spTree>
    <p:extLst>
      <p:ext uri="{BB962C8B-B14F-4D97-AF65-F5344CB8AC3E}">
        <p14:creationId xmlns:p14="http://schemas.microsoft.com/office/powerpoint/2010/main" val="3172609645"/>
      </p:ext>
    </p:ext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3" name="对象 2" hidden="1">
            <a:extLst>
              <a:ext uri="{FF2B5EF4-FFF2-40B4-BE49-F238E27FC236}">
                <a16:creationId xmlns:a16="http://schemas.microsoft.com/office/drawing/2014/main" xmlns="" id="{1B882717-35ED-4779-9CAD-3A42BC88B8B3}"/>
              </a:ext>
            </a:extLst>
          </p:cNvPr>
          <p:cNvGraphicFramePr>
            <a:graphicFrameLocks noChangeAspect="1"/>
          </p:cNvGraphicFramePr>
          <p:nvPr>
            <p:custDataLst>
              <p:tags r:id="rId3"/>
            </p:custDataLst>
            <p:extLst>
              <p:ext uri="{D42A27DB-BD31-4B8C-83A1-F6EECF244321}">
                <p14:modId xmlns:p14="http://schemas.microsoft.com/office/powerpoint/2010/main" val="3890406567"/>
              </p:ext>
            </p:extLst>
          </p:nvPr>
        </p:nvGraphicFramePr>
        <p:xfrm>
          <a:off x="2117" y="1588"/>
          <a:ext cx="2117" cy="1588"/>
        </p:xfrm>
        <a:graphic>
          <a:graphicData uri="http://schemas.openxmlformats.org/presentationml/2006/ole">
            <mc:AlternateContent>
              <mc:Choice xmlns:v="urn:schemas-microsoft-com:vml" Requires="v">
                <p:oleObj spid="_x0000_s1041" name="think-cell 幻灯片" r:id="rId4" imgW="395" imgH="394" progId="TCLayout.ActiveDocument.1">
                  <p:embed/>
                </p:oleObj>
              </mc:Choice>
              <mc:Fallback>
                <p:oleObj name="think-cell 幻灯片" r:id="rId4" imgW="395" imgH="394" progId="TCLayout.ActiveDocument.1">
                  <p:embed/>
                  <p:pic>
                    <p:nvPicPr>
                      <p:cNvPr id="0" name="OLE substitute image"/>
                      <p:cNvPicPr/>
                      <p:nvPr/>
                    </p:nvPicPr>
                    <p:blipFill>
                      <a:blip r:embed="rId5"/>
                      <a:stretch>
                        <a:fillRect/>
                      </a:stretch>
                    </p:blipFill>
                    <p:spPr>
                      <a:xfrm>
                        <a:off x="2117" y="1588"/>
                        <a:ext cx="2117" cy="1588"/>
                      </a:xfrm>
                      <a:prstGeom prst="rect">
                        <a:avLst/>
                      </a:prstGeom>
                    </p:spPr>
                  </p:pic>
                </p:oleObj>
              </mc:Fallback>
            </mc:AlternateContent>
          </a:graphicData>
        </a:graphic>
      </p:graphicFrame>
      <p:sp>
        <p:nvSpPr>
          <p:cNvPr id="2" name="标题 1"/>
          <p:cNvSpPr>
            <a:spLocks noGrp="1"/>
          </p:cNvSpPr>
          <p:nvPr>
            <p:ph type="title"/>
          </p:nvPr>
        </p:nvSpPr>
        <p:spPr/>
        <p:txBody>
          <a:bodyPr/>
          <a:lstStyle/>
          <a:p>
            <a:r>
              <a:rPr kumimoji="1" lang="en-US" altLang="zh-CN">
                <a:latin typeface="Arial"/>
                <a:ea typeface="宋体" panose="02010600030101010101" pitchFamily="2" charset="-122"/>
                <a:sym typeface="Arial"/>
              </a:rPr>
              <a:t>HW</a:t>
            </a:r>
            <a:r>
              <a:rPr kumimoji="1" lang="zh-CN" altLang="en-US">
                <a:latin typeface="Arial"/>
                <a:ea typeface="宋体" panose="02010600030101010101" pitchFamily="2" charset="-122"/>
                <a:sym typeface="Arial"/>
              </a:rPr>
              <a:t>公司级</a:t>
            </a:r>
            <a:r>
              <a:rPr kumimoji="1" lang="en-US" altLang="zh-CN">
                <a:latin typeface="Arial"/>
                <a:ea typeface="宋体" panose="02010600030101010101" pitchFamily="2" charset="-122"/>
                <a:sym typeface="Arial"/>
              </a:rPr>
              <a:t>IPD</a:t>
            </a:r>
            <a:r>
              <a:rPr kumimoji="1" lang="zh-CN" altLang="en-US">
                <a:latin typeface="Arial"/>
                <a:ea typeface="宋体" panose="02010600030101010101" pitchFamily="2" charset="-122"/>
                <a:sym typeface="Arial"/>
              </a:rPr>
              <a:t>跨部门重量级团队架构</a:t>
            </a:r>
            <a:r>
              <a:rPr kumimoji="1" lang="en-US" altLang="zh-CN">
                <a:latin typeface="Arial"/>
                <a:ea typeface="宋体" panose="02010600030101010101" pitchFamily="2" charset="-122"/>
                <a:sym typeface="Arial"/>
              </a:rPr>
              <a:t>(2010</a:t>
            </a:r>
            <a:r>
              <a:rPr kumimoji="1" lang="zh-CN" altLang="en-US">
                <a:latin typeface="Arial"/>
                <a:ea typeface="宋体" panose="02010600030101010101" pitchFamily="2" charset="-122"/>
                <a:sym typeface="Arial"/>
              </a:rPr>
              <a:t>年</a:t>
            </a:r>
            <a:r>
              <a:rPr kumimoji="1" lang="en-US" altLang="zh-CN">
                <a:latin typeface="Arial"/>
                <a:ea typeface="宋体" panose="02010600030101010101" pitchFamily="2" charset="-122"/>
                <a:sym typeface="Arial"/>
              </a:rPr>
              <a:t>)</a:t>
            </a:r>
            <a:endParaRPr kumimoji="1" lang="zh-CN" altLang="en-US">
              <a:latin typeface="Arial"/>
              <a:ea typeface="宋体" panose="02010600030101010101" pitchFamily="2" charset="-122"/>
              <a:sym typeface="Arial"/>
            </a:endParaRPr>
          </a:p>
        </p:txBody>
      </p:sp>
      <p:sp>
        <p:nvSpPr>
          <p:cNvPr id="34" name="Text Box 3"/>
          <p:cNvSpPr txBox="1">
            <a:spLocks noChangeArrowheads="1"/>
          </p:cNvSpPr>
          <p:nvPr/>
        </p:nvSpPr>
        <p:spPr bwMode="auto">
          <a:xfrm>
            <a:off x="812694" y="5283200"/>
            <a:ext cx="3352364" cy="882650"/>
          </a:xfrm>
          <a:prstGeom prst="rect">
            <a:avLst/>
          </a:prstGeom>
          <a:noFill/>
          <a:ln>
            <a:noFill/>
          </a:ln>
          <a:effectLst/>
          <a:extLst>
            <a:ext uri="{909E8E84-426E-40DD-AFC4-6F175D3DCCD1}">
              <a14:hiddenFill xmlns:a14="http://schemas.microsoft.com/office/drawing/2010/main">
                <a:gradFill rotWithShape="0">
                  <a:gsLst>
                    <a:gs pos="0">
                      <a:srgbClr val="800000"/>
                    </a:gs>
                    <a:gs pos="100000">
                      <a:srgbClr val="FFFFFF">
                        <a:alpha val="17000"/>
                      </a:srgbClr>
                    </a:gs>
                  </a:gsLst>
                  <a:lin ang="5400000" scaled="1"/>
                </a:gra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just">
              <a:lnSpc>
                <a:spcPct val="90000"/>
              </a:lnSpc>
              <a:spcBef>
                <a:spcPct val="50000"/>
              </a:spcBef>
              <a:defRPr/>
            </a:pPr>
            <a:r>
              <a:rPr lang="en-US" altLang="zh-CN" sz="1400">
                <a:latin typeface="Arial"/>
                <a:cs typeface="宋体" charset="0"/>
                <a:sym typeface="Arial"/>
              </a:rPr>
              <a:t>C</a:t>
            </a:r>
            <a:r>
              <a:rPr lang="zh-CN" altLang="en-US" sz="1400">
                <a:latin typeface="Arial"/>
                <a:cs typeface="宋体" charset="0"/>
                <a:sym typeface="Arial"/>
              </a:rPr>
              <a:t>：</a:t>
            </a:r>
            <a:r>
              <a:rPr lang="en-US" altLang="zh-CN" sz="1400">
                <a:latin typeface="Arial"/>
                <a:cs typeface="宋体" charset="0"/>
                <a:sym typeface="Arial"/>
              </a:rPr>
              <a:t> </a:t>
            </a:r>
            <a:r>
              <a:rPr lang="zh-CN" altLang="en-US" sz="1400">
                <a:latin typeface="Arial"/>
                <a:cs typeface="宋体" charset="0"/>
                <a:sym typeface="Arial"/>
              </a:rPr>
              <a:t>公司</a:t>
            </a:r>
            <a:r>
              <a:rPr lang="en-US" altLang="zh-CN" sz="1400">
                <a:latin typeface="Arial"/>
                <a:cs typeface="宋体" charset="0"/>
                <a:sym typeface="Arial"/>
              </a:rPr>
              <a:t>/</a:t>
            </a:r>
            <a:r>
              <a:rPr lang="zh-CN" altLang="en-US" sz="1400">
                <a:latin typeface="Arial"/>
                <a:cs typeface="宋体" charset="0"/>
                <a:sym typeface="Arial"/>
              </a:rPr>
              <a:t>集团</a:t>
            </a:r>
            <a:endParaRPr lang="en-US" altLang="zh-CN" sz="1400">
              <a:latin typeface="Arial"/>
              <a:cs typeface="宋体" charset="0"/>
              <a:sym typeface="Arial"/>
            </a:endParaRPr>
          </a:p>
          <a:p>
            <a:pPr algn="just">
              <a:lnSpc>
                <a:spcPct val="90000"/>
              </a:lnSpc>
              <a:spcBef>
                <a:spcPct val="50000"/>
              </a:spcBef>
              <a:defRPr/>
            </a:pPr>
            <a:r>
              <a:rPr lang="en-US" altLang="zh-CN" sz="1400">
                <a:latin typeface="Arial"/>
                <a:cs typeface="宋体" charset="0"/>
                <a:sym typeface="Arial"/>
              </a:rPr>
              <a:t>PL: </a:t>
            </a:r>
            <a:r>
              <a:rPr lang="zh-CN" altLang="en-US" sz="1400">
                <a:latin typeface="Arial"/>
                <a:cs typeface="宋体" charset="0"/>
                <a:sym typeface="Arial"/>
              </a:rPr>
              <a:t>产品线</a:t>
            </a:r>
            <a:r>
              <a:rPr lang="en-US" altLang="zh-CN" sz="1400">
                <a:latin typeface="Arial"/>
                <a:cs typeface="宋体" charset="0"/>
                <a:sym typeface="Arial"/>
              </a:rPr>
              <a:t>/</a:t>
            </a:r>
            <a:r>
              <a:rPr lang="zh-CN" altLang="en-US" sz="1400">
                <a:latin typeface="Arial"/>
                <a:cs typeface="宋体" charset="0"/>
                <a:sym typeface="Arial"/>
              </a:rPr>
              <a:t>业务单位</a:t>
            </a:r>
            <a:r>
              <a:rPr lang="en-US" altLang="zh-CN" sz="1400">
                <a:latin typeface="Arial"/>
                <a:cs typeface="宋体" charset="0"/>
                <a:sym typeface="Arial"/>
              </a:rPr>
              <a:t>BU</a:t>
            </a:r>
          </a:p>
          <a:p>
            <a:pPr algn="just">
              <a:lnSpc>
                <a:spcPct val="90000"/>
              </a:lnSpc>
              <a:spcBef>
                <a:spcPct val="50000"/>
              </a:spcBef>
              <a:defRPr/>
            </a:pPr>
            <a:r>
              <a:rPr lang="en-US" altLang="zh-CN" sz="1400">
                <a:latin typeface="Arial"/>
                <a:cs typeface="宋体" charset="0"/>
                <a:sym typeface="Arial"/>
              </a:rPr>
              <a:t>IPMT:</a:t>
            </a:r>
            <a:r>
              <a:rPr lang="zh-CN" altLang="en-US" sz="1400">
                <a:latin typeface="Arial"/>
                <a:cs typeface="宋体" charset="0"/>
                <a:sym typeface="Arial"/>
              </a:rPr>
              <a:t>集成组合管理团队</a:t>
            </a:r>
          </a:p>
        </p:txBody>
      </p:sp>
      <p:sp>
        <p:nvSpPr>
          <p:cNvPr id="35" name="Text Box 4"/>
          <p:cNvSpPr txBox="1">
            <a:spLocks noChangeArrowheads="1"/>
          </p:cNvSpPr>
          <p:nvPr/>
        </p:nvSpPr>
        <p:spPr bwMode="auto">
          <a:xfrm>
            <a:off x="3585167" y="2870201"/>
            <a:ext cx="2040201" cy="377825"/>
          </a:xfrm>
          <a:prstGeom prst="rect">
            <a:avLst/>
          </a:prstGeom>
          <a:solidFill>
            <a:schemeClr val="bg1"/>
          </a:solidFill>
          <a:ln w="9525" cmpd="sng">
            <a:solidFill>
              <a:schemeClr val="tx1"/>
            </a:solidFill>
            <a:miter lim="800000"/>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spcBef>
                <a:spcPct val="50000"/>
              </a:spcBef>
              <a:defRPr/>
            </a:pPr>
            <a:endParaRPr lang="zh-CN" altLang="en-US" sz="1800">
              <a:latin typeface="Arial"/>
              <a:cs typeface="宋体" charset="0"/>
              <a:sym typeface="Arial"/>
            </a:endParaRPr>
          </a:p>
        </p:txBody>
      </p:sp>
      <p:sp>
        <p:nvSpPr>
          <p:cNvPr id="36" name="Text Box 5"/>
          <p:cNvSpPr txBox="1">
            <a:spLocks noChangeArrowheads="1"/>
          </p:cNvSpPr>
          <p:nvPr/>
        </p:nvSpPr>
        <p:spPr bwMode="auto">
          <a:xfrm>
            <a:off x="3472999" y="2952751"/>
            <a:ext cx="2038084" cy="377825"/>
          </a:xfrm>
          <a:prstGeom prst="rect">
            <a:avLst/>
          </a:prstGeom>
          <a:solidFill>
            <a:schemeClr val="bg1"/>
          </a:solidFill>
          <a:ln w="9525" cmpd="sng">
            <a:solidFill>
              <a:schemeClr val="tx1"/>
            </a:solidFill>
            <a:miter lim="800000"/>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spcBef>
                <a:spcPct val="50000"/>
              </a:spcBef>
              <a:defRPr/>
            </a:pPr>
            <a:endParaRPr lang="zh-CN" altLang="en-US" sz="1800">
              <a:latin typeface="Arial"/>
              <a:cs typeface="宋体" charset="0"/>
              <a:sym typeface="Arial"/>
            </a:endParaRPr>
          </a:p>
        </p:txBody>
      </p:sp>
      <p:sp>
        <p:nvSpPr>
          <p:cNvPr id="37" name="Text Box 6"/>
          <p:cNvSpPr txBox="1">
            <a:spLocks noChangeArrowheads="1"/>
          </p:cNvSpPr>
          <p:nvPr/>
        </p:nvSpPr>
        <p:spPr bwMode="auto">
          <a:xfrm>
            <a:off x="3358713" y="3041650"/>
            <a:ext cx="2040201" cy="374650"/>
          </a:xfrm>
          <a:prstGeom prst="rect">
            <a:avLst/>
          </a:prstGeom>
          <a:solidFill>
            <a:schemeClr val="bg1"/>
          </a:solidFill>
          <a:ln w="9525" cmpd="sng">
            <a:solidFill>
              <a:schemeClr val="tx1"/>
            </a:solidFill>
            <a:miter lim="800000"/>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spcBef>
                <a:spcPct val="50000"/>
              </a:spcBef>
              <a:defRPr/>
            </a:pPr>
            <a:r>
              <a:rPr lang="en-US" altLang="zh-CN" sz="1800">
                <a:solidFill>
                  <a:srgbClr val="0033CC"/>
                </a:solidFill>
                <a:latin typeface="Arial"/>
                <a:cs typeface="宋体" charset="0"/>
                <a:sym typeface="Arial"/>
              </a:rPr>
              <a:t>PL-IPMT</a:t>
            </a:r>
          </a:p>
        </p:txBody>
      </p:sp>
      <p:sp>
        <p:nvSpPr>
          <p:cNvPr id="38" name="Text Box 7"/>
          <p:cNvSpPr txBox="1">
            <a:spLocks noChangeArrowheads="1"/>
          </p:cNvSpPr>
          <p:nvPr/>
        </p:nvSpPr>
        <p:spPr bwMode="auto">
          <a:xfrm>
            <a:off x="5963990" y="2254251"/>
            <a:ext cx="1585178" cy="377825"/>
          </a:xfrm>
          <a:prstGeom prst="rect">
            <a:avLst/>
          </a:prstGeom>
          <a:noFill/>
          <a:ln w="9525" cmpd="sng">
            <a:solidFill>
              <a:schemeClr val="tx1"/>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spcBef>
                <a:spcPct val="50000"/>
              </a:spcBef>
              <a:defRPr/>
            </a:pPr>
            <a:r>
              <a:rPr lang="en-US" altLang="zh-CN" sz="1800">
                <a:solidFill>
                  <a:srgbClr val="FF0000"/>
                </a:solidFill>
                <a:latin typeface="Arial"/>
                <a:cs typeface="宋体" charset="0"/>
                <a:sym typeface="Arial"/>
              </a:rPr>
              <a:t>ITMT</a:t>
            </a:r>
          </a:p>
        </p:txBody>
      </p:sp>
      <p:sp>
        <p:nvSpPr>
          <p:cNvPr id="39" name="Line 8"/>
          <p:cNvSpPr>
            <a:spLocks noChangeShapeType="1"/>
          </p:cNvSpPr>
          <p:nvPr/>
        </p:nvSpPr>
        <p:spPr bwMode="auto">
          <a:xfrm flipH="1">
            <a:off x="2742843" y="4175125"/>
            <a:ext cx="0" cy="349250"/>
          </a:xfrm>
          <a:prstGeom prst="line">
            <a:avLst/>
          </a:prstGeom>
          <a:noFill/>
          <a:ln w="9525" cmpd="sng">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defRPr/>
            </a:pPr>
            <a:endParaRPr lang="zh-CN" altLang="en-US">
              <a:latin typeface="Arial"/>
              <a:sym typeface="Arial"/>
            </a:endParaRPr>
          </a:p>
        </p:txBody>
      </p:sp>
      <p:sp>
        <p:nvSpPr>
          <p:cNvPr id="40" name="Line 9"/>
          <p:cNvSpPr>
            <a:spLocks noChangeShapeType="1"/>
          </p:cNvSpPr>
          <p:nvPr/>
        </p:nvSpPr>
        <p:spPr bwMode="auto">
          <a:xfrm flipH="1">
            <a:off x="4368231" y="3387725"/>
            <a:ext cx="0" cy="1143000"/>
          </a:xfrm>
          <a:prstGeom prst="line">
            <a:avLst/>
          </a:prstGeom>
          <a:noFill/>
          <a:ln w="9525" cmpd="sng">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defRPr/>
            </a:pPr>
            <a:endParaRPr lang="zh-CN" altLang="en-US">
              <a:latin typeface="Arial"/>
              <a:sym typeface="Arial"/>
            </a:endParaRPr>
          </a:p>
        </p:txBody>
      </p:sp>
      <p:sp>
        <p:nvSpPr>
          <p:cNvPr id="41" name="Text Box 10"/>
          <p:cNvSpPr txBox="1">
            <a:spLocks noChangeArrowheads="1"/>
          </p:cNvSpPr>
          <p:nvPr/>
        </p:nvSpPr>
        <p:spPr bwMode="auto">
          <a:xfrm>
            <a:off x="3470881" y="1409701"/>
            <a:ext cx="1811631" cy="377825"/>
          </a:xfrm>
          <a:prstGeom prst="rect">
            <a:avLst/>
          </a:prstGeom>
          <a:noFill/>
          <a:ln w="9525" cmpd="sng">
            <a:solidFill>
              <a:schemeClr val="tx1"/>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spcBef>
                <a:spcPct val="50000"/>
              </a:spcBef>
              <a:defRPr/>
            </a:pPr>
            <a:r>
              <a:rPr lang="en-US" altLang="zh-CN" sz="1800">
                <a:solidFill>
                  <a:srgbClr val="0033CC"/>
                </a:solidFill>
                <a:latin typeface="Arial"/>
                <a:cs typeface="宋体" charset="0"/>
                <a:sym typeface="Arial"/>
              </a:rPr>
              <a:t>C-IPMT</a:t>
            </a:r>
          </a:p>
        </p:txBody>
      </p:sp>
      <p:sp>
        <p:nvSpPr>
          <p:cNvPr id="42" name="Line 11"/>
          <p:cNvSpPr>
            <a:spLocks noChangeShapeType="1"/>
          </p:cNvSpPr>
          <p:nvPr/>
        </p:nvSpPr>
        <p:spPr bwMode="auto">
          <a:xfrm flipH="1">
            <a:off x="4368231" y="1787525"/>
            <a:ext cx="0" cy="1066800"/>
          </a:xfrm>
          <a:prstGeom prst="line">
            <a:avLst/>
          </a:prstGeom>
          <a:noFill/>
          <a:ln w="9525" cmpd="sng">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defRPr/>
            </a:pPr>
            <a:endParaRPr lang="zh-CN" altLang="en-US">
              <a:latin typeface="Arial"/>
              <a:sym typeface="Arial"/>
            </a:endParaRPr>
          </a:p>
        </p:txBody>
      </p:sp>
      <p:sp>
        <p:nvSpPr>
          <p:cNvPr id="43" name="Text Box 12"/>
          <p:cNvSpPr txBox="1">
            <a:spLocks noChangeArrowheads="1"/>
          </p:cNvSpPr>
          <p:nvPr/>
        </p:nvSpPr>
        <p:spPr bwMode="auto">
          <a:xfrm>
            <a:off x="1320629" y="2260600"/>
            <a:ext cx="1699463" cy="374650"/>
          </a:xfrm>
          <a:prstGeom prst="rect">
            <a:avLst/>
          </a:prstGeom>
          <a:noFill/>
          <a:ln w="9525" cmpd="sng">
            <a:solidFill>
              <a:schemeClr val="tx1"/>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spcBef>
                <a:spcPct val="50000"/>
              </a:spcBef>
              <a:defRPr/>
            </a:pPr>
            <a:r>
              <a:rPr lang="en-US" altLang="zh-CN" sz="1800">
                <a:solidFill>
                  <a:srgbClr val="0033CC"/>
                </a:solidFill>
                <a:latin typeface="Arial"/>
                <a:cs typeface="宋体" charset="0"/>
                <a:sym typeface="Arial"/>
              </a:rPr>
              <a:t>C-PMT</a:t>
            </a:r>
          </a:p>
        </p:txBody>
      </p:sp>
      <p:sp>
        <p:nvSpPr>
          <p:cNvPr id="44" name="Line 13"/>
          <p:cNvSpPr>
            <a:spLocks noChangeShapeType="1"/>
          </p:cNvSpPr>
          <p:nvPr/>
        </p:nvSpPr>
        <p:spPr bwMode="auto">
          <a:xfrm>
            <a:off x="3020091" y="2428875"/>
            <a:ext cx="2943899" cy="0"/>
          </a:xfrm>
          <a:prstGeom prst="line">
            <a:avLst/>
          </a:prstGeom>
          <a:noFill/>
          <a:ln w="9525" cmpd="sng">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defRPr/>
            </a:pPr>
            <a:endParaRPr lang="zh-CN" altLang="en-US">
              <a:latin typeface="Arial"/>
              <a:sym typeface="Arial"/>
            </a:endParaRPr>
          </a:p>
        </p:txBody>
      </p:sp>
      <p:sp>
        <p:nvSpPr>
          <p:cNvPr id="45" name="Line 14"/>
          <p:cNvSpPr>
            <a:spLocks noChangeShapeType="1"/>
          </p:cNvSpPr>
          <p:nvPr/>
        </p:nvSpPr>
        <p:spPr bwMode="auto">
          <a:xfrm flipH="1">
            <a:off x="2031736" y="2625725"/>
            <a:ext cx="0" cy="1905000"/>
          </a:xfrm>
          <a:prstGeom prst="line">
            <a:avLst/>
          </a:prstGeom>
          <a:noFill/>
          <a:ln w="9525" cmpd="sng">
            <a:solidFill>
              <a:schemeClr val="tx1"/>
            </a:solidFill>
            <a:prstDash val="dash"/>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defRPr/>
            </a:pPr>
            <a:endParaRPr lang="zh-CN" altLang="en-US">
              <a:latin typeface="Arial"/>
              <a:sym typeface="Arial"/>
            </a:endParaRPr>
          </a:p>
        </p:txBody>
      </p:sp>
      <p:sp>
        <p:nvSpPr>
          <p:cNvPr id="46" name="Text Box 15"/>
          <p:cNvSpPr txBox="1">
            <a:spLocks noChangeArrowheads="1"/>
          </p:cNvSpPr>
          <p:nvPr/>
        </p:nvSpPr>
        <p:spPr bwMode="auto">
          <a:xfrm>
            <a:off x="6078275" y="3482975"/>
            <a:ext cx="1585178" cy="374650"/>
          </a:xfrm>
          <a:prstGeom prst="rect">
            <a:avLst/>
          </a:prstGeom>
          <a:noFill/>
          <a:ln w="9525" cmpd="sng">
            <a:solidFill>
              <a:schemeClr val="tx1"/>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spcBef>
                <a:spcPct val="50000"/>
              </a:spcBef>
              <a:defRPr/>
            </a:pPr>
            <a:r>
              <a:rPr lang="en-US" altLang="zh-CN" sz="1800">
                <a:solidFill>
                  <a:srgbClr val="FF0000"/>
                </a:solidFill>
                <a:latin typeface="Arial"/>
                <a:cs typeface="宋体" charset="0"/>
                <a:sym typeface="Arial"/>
              </a:rPr>
              <a:t>PL-TMG</a:t>
            </a:r>
          </a:p>
        </p:txBody>
      </p:sp>
      <p:sp>
        <p:nvSpPr>
          <p:cNvPr id="47" name="Line 16"/>
          <p:cNvSpPr>
            <a:spLocks noChangeShapeType="1"/>
          </p:cNvSpPr>
          <p:nvPr/>
        </p:nvSpPr>
        <p:spPr bwMode="auto">
          <a:xfrm flipH="1">
            <a:off x="6399967" y="4175125"/>
            <a:ext cx="0" cy="349250"/>
          </a:xfrm>
          <a:prstGeom prst="line">
            <a:avLst/>
          </a:prstGeom>
          <a:noFill/>
          <a:ln w="9525" cmpd="sng">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defRPr/>
            </a:pPr>
            <a:endParaRPr lang="zh-CN" altLang="en-US">
              <a:latin typeface="Arial"/>
              <a:sym typeface="Arial"/>
            </a:endParaRPr>
          </a:p>
        </p:txBody>
      </p:sp>
      <p:sp>
        <p:nvSpPr>
          <p:cNvPr id="48" name="Line 17"/>
          <p:cNvSpPr>
            <a:spLocks noChangeShapeType="1"/>
          </p:cNvSpPr>
          <p:nvPr/>
        </p:nvSpPr>
        <p:spPr bwMode="auto">
          <a:xfrm>
            <a:off x="4378814" y="3651250"/>
            <a:ext cx="1699461" cy="0"/>
          </a:xfrm>
          <a:prstGeom prst="line">
            <a:avLst/>
          </a:prstGeom>
          <a:noFill/>
          <a:ln w="9525" cmpd="sng">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defRPr/>
            </a:pPr>
            <a:endParaRPr lang="zh-CN" altLang="en-US">
              <a:latin typeface="Arial"/>
              <a:sym typeface="Arial"/>
            </a:endParaRPr>
          </a:p>
        </p:txBody>
      </p:sp>
      <p:sp>
        <p:nvSpPr>
          <p:cNvPr id="49" name="Line 18"/>
          <p:cNvSpPr>
            <a:spLocks noChangeShapeType="1"/>
          </p:cNvSpPr>
          <p:nvPr/>
        </p:nvSpPr>
        <p:spPr bwMode="auto">
          <a:xfrm flipH="1">
            <a:off x="7009487" y="2625725"/>
            <a:ext cx="0" cy="850900"/>
          </a:xfrm>
          <a:prstGeom prst="line">
            <a:avLst/>
          </a:prstGeom>
          <a:noFill/>
          <a:ln w="9525" cmpd="sng">
            <a:solidFill>
              <a:schemeClr val="tx1"/>
            </a:solidFill>
            <a:prstDash val="dash"/>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defRPr/>
            </a:pPr>
            <a:endParaRPr lang="zh-CN" altLang="en-US">
              <a:latin typeface="Arial"/>
              <a:sym typeface="Arial"/>
            </a:endParaRPr>
          </a:p>
        </p:txBody>
      </p:sp>
      <p:sp>
        <p:nvSpPr>
          <p:cNvPr id="50" name="Line 19"/>
          <p:cNvSpPr>
            <a:spLocks noChangeShapeType="1"/>
          </p:cNvSpPr>
          <p:nvPr/>
        </p:nvSpPr>
        <p:spPr bwMode="auto">
          <a:xfrm flipH="1">
            <a:off x="7009487" y="3911600"/>
            <a:ext cx="0" cy="612775"/>
          </a:xfrm>
          <a:prstGeom prst="line">
            <a:avLst/>
          </a:prstGeom>
          <a:noFill/>
          <a:ln w="9525" cmpd="sng">
            <a:solidFill>
              <a:schemeClr val="tx1"/>
            </a:solidFill>
            <a:prstDash val="dash"/>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defRPr/>
            </a:pPr>
            <a:endParaRPr lang="zh-CN" altLang="en-US">
              <a:latin typeface="Arial"/>
              <a:sym typeface="Arial"/>
            </a:endParaRPr>
          </a:p>
        </p:txBody>
      </p:sp>
      <p:sp>
        <p:nvSpPr>
          <p:cNvPr id="51" name="Line 20"/>
          <p:cNvSpPr>
            <a:spLocks noChangeShapeType="1"/>
          </p:cNvSpPr>
          <p:nvPr/>
        </p:nvSpPr>
        <p:spPr bwMode="auto">
          <a:xfrm>
            <a:off x="7549168" y="2428875"/>
            <a:ext cx="1134386" cy="0"/>
          </a:xfrm>
          <a:prstGeom prst="line">
            <a:avLst/>
          </a:prstGeom>
          <a:noFill/>
          <a:ln w="9525" cmpd="sng">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defRPr/>
            </a:pPr>
            <a:endParaRPr lang="zh-CN" altLang="en-US">
              <a:latin typeface="Arial"/>
              <a:sym typeface="Arial"/>
            </a:endParaRPr>
          </a:p>
        </p:txBody>
      </p:sp>
      <p:sp>
        <p:nvSpPr>
          <p:cNvPr id="52" name="Line 21"/>
          <p:cNvSpPr>
            <a:spLocks noChangeShapeType="1"/>
          </p:cNvSpPr>
          <p:nvPr/>
        </p:nvSpPr>
        <p:spPr bwMode="auto">
          <a:xfrm flipH="1">
            <a:off x="8683554" y="2428875"/>
            <a:ext cx="0" cy="2095500"/>
          </a:xfrm>
          <a:prstGeom prst="line">
            <a:avLst/>
          </a:prstGeom>
          <a:noFill/>
          <a:ln w="9525" cmpd="sng">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defRPr/>
            </a:pPr>
            <a:endParaRPr lang="zh-CN" altLang="en-US">
              <a:latin typeface="Arial"/>
              <a:sym typeface="Arial"/>
            </a:endParaRPr>
          </a:p>
        </p:txBody>
      </p:sp>
      <p:sp>
        <p:nvSpPr>
          <p:cNvPr id="53" name="Text Box 22"/>
          <p:cNvSpPr txBox="1">
            <a:spLocks noChangeArrowheads="1"/>
          </p:cNvSpPr>
          <p:nvPr/>
        </p:nvSpPr>
        <p:spPr bwMode="auto">
          <a:xfrm>
            <a:off x="1422215" y="4524375"/>
            <a:ext cx="1828562" cy="374650"/>
          </a:xfrm>
          <a:prstGeom prst="rect">
            <a:avLst/>
          </a:prstGeom>
          <a:noFill/>
          <a:ln w="9525" cmpd="sng">
            <a:solidFill>
              <a:schemeClr val="tx1"/>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spcBef>
                <a:spcPct val="50000"/>
              </a:spcBef>
              <a:defRPr/>
            </a:pPr>
            <a:r>
              <a:rPr lang="en-US" altLang="zh-CN" sz="1800">
                <a:latin typeface="Arial"/>
                <a:cs typeface="宋体" charset="0"/>
                <a:sym typeface="Arial"/>
              </a:rPr>
              <a:t>PL-PMT</a:t>
            </a:r>
          </a:p>
        </p:txBody>
      </p:sp>
      <p:sp>
        <p:nvSpPr>
          <p:cNvPr id="54" name="Text Box 23"/>
          <p:cNvSpPr txBox="1">
            <a:spLocks noChangeArrowheads="1"/>
          </p:cNvSpPr>
          <p:nvPr/>
        </p:nvSpPr>
        <p:spPr bwMode="auto">
          <a:xfrm>
            <a:off x="5644417" y="4524376"/>
            <a:ext cx="1974592" cy="369332"/>
          </a:xfrm>
          <a:prstGeom prst="rect">
            <a:avLst/>
          </a:prstGeom>
          <a:noFill/>
          <a:ln w="9525" cmpd="sng">
            <a:solidFill>
              <a:schemeClr val="tx1"/>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spcBef>
                <a:spcPct val="50000"/>
              </a:spcBef>
              <a:defRPr/>
            </a:pPr>
            <a:r>
              <a:rPr lang="en-US" altLang="zh-CN" sz="1800">
                <a:solidFill>
                  <a:srgbClr val="FF0000"/>
                </a:solidFill>
                <a:latin typeface="Arial"/>
                <a:cs typeface="宋体" charset="0"/>
                <a:sym typeface="Arial"/>
              </a:rPr>
              <a:t>TDT/TRT</a:t>
            </a:r>
            <a:r>
              <a:rPr lang="en-US" altLang="zh-CN" sz="1800">
                <a:latin typeface="Arial"/>
                <a:cs typeface="宋体" charset="0"/>
                <a:sym typeface="Arial"/>
              </a:rPr>
              <a:t>/PRT</a:t>
            </a:r>
          </a:p>
        </p:txBody>
      </p:sp>
      <p:sp>
        <p:nvSpPr>
          <p:cNvPr id="55" name="Text Box 24"/>
          <p:cNvSpPr txBox="1">
            <a:spLocks noChangeArrowheads="1"/>
          </p:cNvSpPr>
          <p:nvPr/>
        </p:nvSpPr>
        <p:spPr bwMode="auto">
          <a:xfrm>
            <a:off x="3555537" y="4524375"/>
            <a:ext cx="1684647" cy="374650"/>
          </a:xfrm>
          <a:prstGeom prst="rect">
            <a:avLst/>
          </a:prstGeom>
          <a:noFill/>
          <a:ln w="9525" cmpd="sng">
            <a:solidFill>
              <a:schemeClr val="tx1"/>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spcBef>
                <a:spcPct val="50000"/>
              </a:spcBef>
              <a:defRPr/>
            </a:pPr>
            <a:r>
              <a:rPr lang="en-US" altLang="zh-CN" sz="1800">
                <a:latin typeface="Arial"/>
                <a:cs typeface="宋体" charset="0"/>
                <a:sym typeface="Arial"/>
              </a:rPr>
              <a:t>PDT</a:t>
            </a:r>
          </a:p>
        </p:txBody>
      </p:sp>
      <p:sp>
        <p:nvSpPr>
          <p:cNvPr id="56" name="Text Box 25"/>
          <p:cNvSpPr txBox="1">
            <a:spLocks noChangeArrowheads="1"/>
          </p:cNvSpPr>
          <p:nvPr/>
        </p:nvSpPr>
        <p:spPr bwMode="auto">
          <a:xfrm>
            <a:off x="7822182" y="4533901"/>
            <a:ext cx="1652902" cy="369332"/>
          </a:xfrm>
          <a:prstGeom prst="rect">
            <a:avLst/>
          </a:prstGeom>
          <a:noFill/>
          <a:ln w="9525" cmpd="sng">
            <a:solidFill>
              <a:schemeClr val="tx1"/>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spcBef>
                <a:spcPct val="50000"/>
              </a:spcBef>
              <a:defRPr/>
            </a:pPr>
            <a:r>
              <a:rPr lang="en-US" altLang="zh-CN" sz="1800">
                <a:solidFill>
                  <a:srgbClr val="FF0000"/>
                </a:solidFill>
                <a:latin typeface="Arial"/>
                <a:cs typeface="宋体" charset="0"/>
                <a:sym typeface="Arial"/>
              </a:rPr>
              <a:t>C-TDT/TRT</a:t>
            </a:r>
          </a:p>
        </p:txBody>
      </p:sp>
      <p:sp>
        <p:nvSpPr>
          <p:cNvPr id="57" name="Text Box 26"/>
          <p:cNvSpPr txBox="1">
            <a:spLocks noChangeArrowheads="1"/>
          </p:cNvSpPr>
          <p:nvPr/>
        </p:nvSpPr>
        <p:spPr bwMode="auto">
          <a:xfrm>
            <a:off x="9701537" y="4524375"/>
            <a:ext cx="1473008" cy="374650"/>
          </a:xfrm>
          <a:prstGeom prst="rect">
            <a:avLst/>
          </a:prstGeom>
          <a:noFill/>
          <a:ln w="9525" cmpd="sng">
            <a:solidFill>
              <a:schemeClr val="tx1"/>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spcBef>
                <a:spcPct val="50000"/>
              </a:spcBef>
              <a:defRPr/>
            </a:pPr>
            <a:r>
              <a:rPr lang="en-US" altLang="zh-CN" sz="1800">
                <a:latin typeface="Arial"/>
                <a:cs typeface="宋体" charset="0"/>
                <a:sym typeface="Arial"/>
              </a:rPr>
              <a:t>C-PRT</a:t>
            </a:r>
          </a:p>
        </p:txBody>
      </p:sp>
      <p:sp>
        <p:nvSpPr>
          <p:cNvPr id="58" name="Line 27"/>
          <p:cNvSpPr>
            <a:spLocks noChangeShapeType="1"/>
          </p:cNvSpPr>
          <p:nvPr/>
        </p:nvSpPr>
        <p:spPr bwMode="auto">
          <a:xfrm>
            <a:off x="4378814" y="1993900"/>
            <a:ext cx="6228538" cy="0"/>
          </a:xfrm>
          <a:prstGeom prst="line">
            <a:avLst/>
          </a:prstGeom>
          <a:noFill/>
          <a:ln w="9525" cmpd="sng">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defRPr/>
            </a:pPr>
            <a:endParaRPr lang="zh-CN" altLang="en-US">
              <a:latin typeface="Arial"/>
              <a:sym typeface="Arial"/>
            </a:endParaRPr>
          </a:p>
        </p:txBody>
      </p:sp>
      <p:sp>
        <p:nvSpPr>
          <p:cNvPr id="59" name="Line 28"/>
          <p:cNvSpPr>
            <a:spLocks noChangeShapeType="1"/>
          </p:cNvSpPr>
          <p:nvPr/>
        </p:nvSpPr>
        <p:spPr bwMode="auto">
          <a:xfrm flipH="1">
            <a:off x="10607352" y="1993901"/>
            <a:ext cx="0" cy="2530475"/>
          </a:xfrm>
          <a:prstGeom prst="line">
            <a:avLst/>
          </a:prstGeom>
          <a:noFill/>
          <a:ln w="9525" cmpd="sng">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defRPr/>
            </a:pPr>
            <a:endParaRPr lang="zh-CN" altLang="en-US">
              <a:latin typeface="Arial"/>
              <a:sym typeface="Arial"/>
            </a:endParaRPr>
          </a:p>
        </p:txBody>
      </p:sp>
      <p:sp>
        <p:nvSpPr>
          <p:cNvPr id="60" name="Line 29"/>
          <p:cNvSpPr>
            <a:spLocks noChangeShapeType="1"/>
          </p:cNvSpPr>
          <p:nvPr/>
        </p:nvSpPr>
        <p:spPr bwMode="auto">
          <a:xfrm flipH="1" flipV="1">
            <a:off x="10154445" y="2428875"/>
            <a:ext cx="0" cy="2095500"/>
          </a:xfrm>
          <a:prstGeom prst="line">
            <a:avLst/>
          </a:prstGeom>
          <a:noFill/>
          <a:ln w="9525" cmpd="sng">
            <a:solidFill>
              <a:schemeClr val="tx1"/>
            </a:solidFill>
            <a:prstDash val="dash"/>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defRPr/>
            </a:pPr>
            <a:endParaRPr lang="zh-CN" altLang="en-US">
              <a:latin typeface="Arial"/>
              <a:sym typeface="Arial"/>
            </a:endParaRPr>
          </a:p>
        </p:txBody>
      </p:sp>
      <p:sp>
        <p:nvSpPr>
          <p:cNvPr id="61" name="Line 30"/>
          <p:cNvSpPr>
            <a:spLocks noChangeShapeType="1"/>
          </p:cNvSpPr>
          <p:nvPr/>
        </p:nvSpPr>
        <p:spPr bwMode="auto">
          <a:xfrm>
            <a:off x="8683554" y="2428875"/>
            <a:ext cx="1470891" cy="0"/>
          </a:xfrm>
          <a:prstGeom prst="line">
            <a:avLst/>
          </a:prstGeom>
          <a:noFill/>
          <a:ln w="9525" cmpd="sng">
            <a:solidFill>
              <a:schemeClr val="tx1"/>
            </a:solidFill>
            <a:prstDash val="dash"/>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defRPr/>
            </a:pPr>
            <a:endParaRPr lang="zh-CN" altLang="en-US">
              <a:latin typeface="Arial"/>
              <a:sym typeface="Arial"/>
            </a:endParaRPr>
          </a:p>
        </p:txBody>
      </p:sp>
      <p:sp>
        <p:nvSpPr>
          <p:cNvPr id="62" name="Line 31"/>
          <p:cNvSpPr>
            <a:spLocks noChangeShapeType="1"/>
          </p:cNvSpPr>
          <p:nvPr/>
        </p:nvSpPr>
        <p:spPr bwMode="auto">
          <a:xfrm>
            <a:off x="2742843" y="4149725"/>
            <a:ext cx="3657124" cy="0"/>
          </a:xfrm>
          <a:prstGeom prst="line">
            <a:avLst/>
          </a:prstGeom>
          <a:noFill/>
          <a:ln w="9525" cmpd="sng">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defRPr/>
            </a:pPr>
            <a:endParaRPr lang="zh-CN" altLang="en-US">
              <a:latin typeface="Arial"/>
              <a:sym typeface="Arial"/>
            </a:endParaRPr>
          </a:p>
        </p:txBody>
      </p:sp>
      <p:sp>
        <p:nvSpPr>
          <p:cNvPr id="63" name="Text Box 32"/>
          <p:cNvSpPr txBox="1">
            <a:spLocks noChangeArrowheads="1"/>
          </p:cNvSpPr>
          <p:nvPr/>
        </p:nvSpPr>
        <p:spPr bwMode="auto">
          <a:xfrm>
            <a:off x="4368231" y="5283200"/>
            <a:ext cx="3352364" cy="882650"/>
          </a:xfrm>
          <a:prstGeom prst="rect">
            <a:avLst/>
          </a:prstGeom>
          <a:noFill/>
          <a:ln>
            <a:noFill/>
          </a:ln>
          <a:effectLst/>
          <a:extLst>
            <a:ext uri="{909E8E84-426E-40DD-AFC4-6F175D3DCCD1}">
              <a14:hiddenFill xmlns:a14="http://schemas.microsoft.com/office/drawing/2010/main">
                <a:gradFill rotWithShape="0">
                  <a:gsLst>
                    <a:gs pos="0">
                      <a:srgbClr val="800000"/>
                    </a:gs>
                    <a:gs pos="100000">
                      <a:srgbClr val="FFFFFF">
                        <a:alpha val="17000"/>
                      </a:srgbClr>
                    </a:gs>
                  </a:gsLst>
                  <a:lin ang="5400000" scaled="1"/>
                </a:gra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just">
              <a:lnSpc>
                <a:spcPct val="90000"/>
              </a:lnSpc>
              <a:spcBef>
                <a:spcPct val="50000"/>
              </a:spcBef>
              <a:defRPr/>
            </a:pPr>
            <a:r>
              <a:rPr lang="en-US" altLang="zh-CN" sz="1400">
                <a:latin typeface="Arial"/>
                <a:cs typeface="宋体" charset="0"/>
                <a:sym typeface="Arial"/>
              </a:rPr>
              <a:t>ITMI:</a:t>
            </a:r>
            <a:r>
              <a:rPr lang="zh-CN" altLang="en-US" sz="1400">
                <a:latin typeface="Arial"/>
                <a:cs typeface="宋体" charset="0"/>
                <a:sym typeface="Arial"/>
              </a:rPr>
              <a:t>集成技术管理团队</a:t>
            </a:r>
            <a:endParaRPr lang="en-US" altLang="zh-CN" sz="1400">
              <a:latin typeface="Arial"/>
              <a:cs typeface="宋体" charset="0"/>
              <a:sym typeface="Arial"/>
            </a:endParaRPr>
          </a:p>
          <a:p>
            <a:pPr algn="just">
              <a:lnSpc>
                <a:spcPct val="90000"/>
              </a:lnSpc>
              <a:spcBef>
                <a:spcPct val="50000"/>
              </a:spcBef>
              <a:defRPr/>
            </a:pPr>
            <a:r>
              <a:rPr lang="en-US" altLang="zh-CN" sz="1400">
                <a:latin typeface="Arial"/>
                <a:cs typeface="宋体" charset="0"/>
                <a:sym typeface="Arial"/>
              </a:rPr>
              <a:t>PMT: </a:t>
            </a:r>
            <a:r>
              <a:rPr lang="zh-CN" altLang="en-US" sz="1400">
                <a:latin typeface="Arial"/>
                <a:cs typeface="宋体" charset="0"/>
                <a:sym typeface="Arial"/>
              </a:rPr>
              <a:t>组合管理团队</a:t>
            </a:r>
            <a:endParaRPr lang="en-US" altLang="zh-CN" sz="1400">
              <a:latin typeface="Arial"/>
              <a:cs typeface="宋体" charset="0"/>
              <a:sym typeface="Arial"/>
            </a:endParaRPr>
          </a:p>
          <a:p>
            <a:pPr algn="just">
              <a:lnSpc>
                <a:spcPct val="90000"/>
              </a:lnSpc>
              <a:spcBef>
                <a:spcPct val="50000"/>
              </a:spcBef>
              <a:defRPr/>
            </a:pPr>
            <a:r>
              <a:rPr lang="en-US" altLang="zh-CN" sz="1400">
                <a:latin typeface="Arial"/>
                <a:cs typeface="宋体" charset="0"/>
                <a:sym typeface="Arial"/>
              </a:rPr>
              <a:t>PDT: </a:t>
            </a:r>
            <a:r>
              <a:rPr lang="zh-CN" altLang="en-US" sz="1400">
                <a:latin typeface="Arial"/>
                <a:cs typeface="宋体" charset="0"/>
                <a:sym typeface="Arial"/>
              </a:rPr>
              <a:t>产品开发团队</a:t>
            </a:r>
          </a:p>
        </p:txBody>
      </p:sp>
      <p:sp>
        <p:nvSpPr>
          <p:cNvPr id="64" name="Text Box 33"/>
          <p:cNvSpPr txBox="1">
            <a:spLocks noChangeArrowheads="1"/>
          </p:cNvSpPr>
          <p:nvPr/>
        </p:nvSpPr>
        <p:spPr bwMode="auto">
          <a:xfrm>
            <a:off x="8025355" y="5283200"/>
            <a:ext cx="3961884" cy="882650"/>
          </a:xfrm>
          <a:prstGeom prst="rect">
            <a:avLst/>
          </a:prstGeom>
          <a:noFill/>
          <a:ln>
            <a:noFill/>
          </a:ln>
          <a:effectLst/>
          <a:extLst>
            <a:ext uri="{909E8E84-426E-40DD-AFC4-6F175D3DCCD1}">
              <a14:hiddenFill xmlns:a14="http://schemas.microsoft.com/office/drawing/2010/main">
                <a:gradFill rotWithShape="0">
                  <a:gsLst>
                    <a:gs pos="0">
                      <a:srgbClr val="800000"/>
                    </a:gs>
                    <a:gs pos="100000">
                      <a:srgbClr val="FFFFFF">
                        <a:alpha val="17000"/>
                      </a:srgbClr>
                    </a:gs>
                  </a:gsLst>
                  <a:lin ang="5400000" scaled="1"/>
                </a:gra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just">
              <a:lnSpc>
                <a:spcPct val="90000"/>
              </a:lnSpc>
              <a:spcBef>
                <a:spcPct val="50000"/>
              </a:spcBef>
              <a:defRPr/>
            </a:pPr>
            <a:r>
              <a:rPr lang="en-US" altLang="zh-CN" sz="1400">
                <a:latin typeface="Arial"/>
                <a:cs typeface="宋体" charset="0"/>
                <a:sym typeface="Arial"/>
              </a:rPr>
              <a:t>TMG: </a:t>
            </a:r>
            <a:r>
              <a:rPr lang="zh-CN" altLang="en-US" sz="1400">
                <a:latin typeface="Arial"/>
                <a:cs typeface="宋体" charset="0"/>
                <a:sym typeface="Arial"/>
              </a:rPr>
              <a:t>技术管理组</a:t>
            </a:r>
            <a:endParaRPr lang="en-US" altLang="zh-CN" sz="1400">
              <a:latin typeface="Arial"/>
              <a:cs typeface="宋体" charset="0"/>
              <a:sym typeface="Arial"/>
            </a:endParaRPr>
          </a:p>
          <a:p>
            <a:pPr algn="just">
              <a:lnSpc>
                <a:spcPct val="90000"/>
              </a:lnSpc>
              <a:spcBef>
                <a:spcPct val="50000"/>
              </a:spcBef>
              <a:defRPr/>
            </a:pPr>
            <a:r>
              <a:rPr lang="en-US" altLang="zh-CN" sz="1400">
                <a:latin typeface="Arial"/>
                <a:cs typeface="宋体" charset="0"/>
                <a:sym typeface="Arial"/>
              </a:rPr>
              <a:t>TDT: </a:t>
            </a:r>
            <a:r>
              <a:rPr lang="zh-CN" altLang="en-US" sz="1400">
                <a:latin typeface="Arial"/>
                <a:cs typeface="宋体" charset="0"/>
                <a:sym typeface="Arial"/>
              </a:rPr>
              <a:t>技术开发团队</a:t>
            </a:r>
            <a:endParaRPr lang="en-US" altLang="zh-CN" sz="1400">
              <a:latin typeface="Arial"/>
              <a:cs typeface="宋体" charset="0"/>
              <a:sym typeface="Arial"/>
            </a:endParaRPr>
          </a:p>
          <a:p>
            <a:pPr algn="just">
              <a:lnSpc>
                <a:spcPct val="90000"/>
              </a:lnSpc>
              <a:spcBef>
                <a:spcPct val="50000"/>
              </a:spcBef>
              <a:defRPr/>
            </a:pPr>
            <a:r>
              <a:rPr lang="en-US" altLang="zh-CN" sz="1400">
                <a:latin typeface="Arial"/>
                <a:cs typeface="宋体" charset="0"/>
                <a:sym typeface="Arial"/>
              </a:rPr>
              <a:t>PRT/TRT: </a:t>
            </a:r>
            <a:r>
              <a:rPr lang="zh-CN" altLang="en-US" sz="1400">
                <a:latin typeface="Arial"/>
                <a:cs typeface="宋体" charset="0"/>
                <a:sym typeface="Arial"/>
              </a:rPr>
              <a:t>产品</a:t>
            </a:r>
            <a:r>
              <a:rPr lang="en-US" altLang="zh-CN" sz="1400">
                <a:latin typeface="Arial"/>
                <a:cs typeface="宋体" charset="0"/>
                <a:sym typeface="Arial"/>
              </a:rPr>
              <a:t>/</a:t>
            </a:r>
            <a:r>
              <a:rPr lang="zh-CN" altLang="en-US" sz="1400">
                <a:latin typeface="Arial"/>
                <a:cs typeface="宋体" charset="0"/>
                <a:sym typeface="Arial"/>
              </a:rPr>
              <a:t>技术预研团队</a:t>
            </a:r>
          </a:p>
        </p:txBody>
      </p:sp>
    </p:spTree>
    <p:extLst>
      <p:ext uri="{BB962C8B-B14F-4D97-AF65-F5344CB8AC3E}">
        <p14:creationId xmlns:p14="http://schemas.microsoft.com/office/powerpoint/2010/main" val="389576030"/>
      </p:ext>
    </p:ext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3" name="对象 2" hidden="1">
            <a:extLst>
              <a:ext uri="{FF2B5EF4-FFF2-40B4-BE49-F238E27FC236}">
                <a16:creationId xmlns:a16="http://schemas.microsoft.com/office/drawing/2014/main" xmlns="" id="{604DAA4A-5E91-4C07-ACBA-EE93A833E541}"/>
              </a:ext>
            </a:extLst>
          </p:cNvPr>
          <p:cNvGraphicFramePr>
            <a:graphicFrameLocks noChangeAspect="1"/>
          </p:cNvGraphicFramePr>
          <p:nvPr>
            <p:custDataLst>
              <p:tags r:id="rId2"/>
            </p:custDataLst>
            <p:extLst>
              <p:ext uri="{D42A27DB-BD31-4B8C-83A1-F6EECF244321}">
                <p14:modId xmlns:p14="http://schemas.microsoft.com/office/powerpoint/2010/main" val="3533567"/>
              </p:ext>
            </p:extLst>
          </p:nvPr>
        </p:nvGraphicFramePr>
        <p:xfrm>
          <a:off x="2117" y="1588"/>
          <a:ext cx="2117" cy="1588"/>
        </p:xfrm>
        <a:graphic>
          <a:graphicData uri="http://schemas.openxmlformats.org/presentationml/2006/ole">
            <mc:AlternateContent>
              <mc:Choice xmlns:v="urn:schemas-microsoft-com:vml" Requires="v">
                <p:oleObj spid="_x0000_s1042" name="think-cell 幻灯片" r:id="rId3" imgW="395" imgH="394" progId="TCLayout.ActiveDocument.1">
                  <p:embed/>
                </p:oleObj>
              </mc:Choice>
              <mc:Fallback>
                <p:oleObj name="think-cell 幻灯片" r:id="rId3" imgW="395" imgH="394" progId="TCLayout.ActiveDocument.1">
                  <p:embed/>
                  <p:pic>
                    <p:nvPicPr>
                      <p:cNvPr id="0" name="OLE substitute image"/>
                      <p:cNvPicPr/>
                      <p:nvPr/>
                    </p:nvPicPr>
                    <p:blipFill>
                      <a:blip r:embed="rId4"/>
                      <a:stretch>
                        <a:fillRect/>
                      </a:stretch>
                    </p:blipFill>
                    <p:spPr>
                      <a:xfrm>
                        <a:off x="2117" y="1588"/>
                        <a:ext cx="2117" cy="1588"/>
                      </a:xfrm>
                      <a:prstGeom prst="rect">
                        <a:avLst/>
                      </a:prstGeom>
                    </p:spPr>
                  </p:pic>
                </p:oleObj>
              </mc:Fallback>
            </mc:AlternateContent>
          </a:graphicData>
        </a:graphic>
      </p:graphicFrame>
      <p:sp>
        <p:nvSpPr>
          <p:cNvPr id="2" name="标题 1"/>
          <p:cNvSpPr>
            <a:spLocks noGrp="1"/>
          </p:cNvSpPr>
          <p:nvPr>
            <p:ph type="title"/>
          </p:nvPr>
        </p:nvSpPr>
        <p:spPr/>
        <p:txBody>
          <a:bodyPr/>
          <a:lstStyle/>
          <a:p>
            <a:r>
              <a:rPr kumimoji="1" lang="en-US" altLang="zh-CN">
                <a:latin typeface="Arial"/>
                <a:ea typeface="宋体" panose="02010600030101010101" pitchFamily="2" charset="-122"/>
                <a:sym typeface="Arial"/>
              </a:rPr>
              <a:t>HW</a:t>
            </a:r>
            <a:r>
              <a:rPr kumimoji="1" lang="zh-CN" altLang="en-US">
                <a:latin typeface="Arial"/>
                <a:ea typeface="宋体" panose="02010600030101010101" pitchFamily="2" charset="-122"/>
                <a:sym typeface="Arial"/>
              </a:rPr>
              <a:t>跨部门重量级团队概念（</a:t>
            </a:r>
            <a:r>
              <a:rPr kumimoji="1" lang="en-US" altLang="zh-CN">
                <a:latin typeface="Arial"/>
                <a:ea typeface="宋体" panose="02010600030101010101" pitchFamily="2" charset="-122"/>
                <a:sym typeface="Arial"/>
              </a:rPr>
              <a:t>2010</a:t>
            </a:r>
            <a:r>
              <a:rPr kumimoji="1" lang="zh-CN" altLang="en-US">
                <a:latin typeface="Arial"/>
                <a:ea typeface="宋体" panose="02010600030101010101" pitchFamily="2" charset="-122"/>
                <a:sym typeface="Arial"/>
              </a:rPr>
              <a:t>年）</a:t>
            </a:r>
          </a:p>
        </p:txBody>
      </p:sp>
      <p:grpSp>
        <p:nvGrpSpPr>
          <p:cNvPr id="4" name="Group 6"/>
          <p:cNvGrpSpPr/>
          <p:nvPr/>
        </p:nvGrpSpPr>
        <p:grpSpPr>
          <a:xfrm>
            <a:off x="1121728" y="1052736"/>
            <a:ext cx="4132758" cy="4624197"/>
            <a:chExt cx="2268" cy="2530"/>
          </a:xfrm>
        </p:grpSpPr>
        <p:sp>
          <p:nvSpPr>
            <p:cNvPr id="5" name="Rectangle 7"/>
            <p:cNvSpPr>
              <a:spLocks noChangeArrowheads="1"/>
            </p:cNvSpPr>
            <p:nvPr/>
          </p:nvSpPr>
          <p:spPr bwMode="auto">
            <a:xfrm>
              <a:off x="1678" y="2359"/>
              <a:ext cx="432" cy="1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r>
                <a:rPr lang="zh-CN" altLang="en-US" sz="1800">
                  <a:latin typeface="Arial"/>
                  <a:cs typeface="宋体" charset="0"/>
                  <a:sym typeface="Arial"/>
                </a:rPr>
                <a:t>核心小组</a:t>
              </a:r>
            </a:p>
          </p:txBody>
        </p:sp>
        <p:sp>
          <p:nvSpPr>
            <p:cNvPr id="6" name="Line 8"/>
            <p:cNvSpPr>
              <a:spLocks noChangeShapeType="1"/>
            </p:cNvSpPr>
            <p:nvPr/>
          </p:nvSpPr>
          <p:spPr bwMode="auto">
            <a:xfrm flipH="1" flipV="1">
              <a:off x="1497" y="1315"/>
              <a:ext cx="426" cy="1006"/>
            </a:xfrm>
            <a:prstGeom prst="line">
              <a:avLst/>
            </a:prstGeom>
            <a:noFill/>
            <a:ln w="9525" cmpd="sng">
              <a:solidFill>
                <a:schemeClr val="tx1"/>
              </a:solidFill>
              <a:round/>
              <a:tailEnd type="stealth" w="lg"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defRPr/>
              </a:pPr>
              <a:endParaRPr lang="zh-CN" altLang="en-US">
                <a:latin typeface="Arial"/>
                <a:sym typeface="Arial"/>
              </a:endParaRPr>
            </a:p>
          </p:txBody>
        </p:sp>
        <p:sp>
          <p:nvSpPr>
            <p:cNvPr id="7" name="Rectangle 9"/>
            <p:cNvSpPr>
              <a:spLocks noChangeArrowheads="1"/>
            </p:cNvSpPr>
            <p:nvPr/>
          </p:nvSpPr>
          <p:spPr bwMode="auto">
            <a:xfrm>
              <a:off x="0" y="2359"/>
              <a:ext cx="324" cy="1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r>
                <a:rPr lang="zh-CN" altLang="en-US" sz="1800">
                  <a:latin typeface="Arial"/>
                  <a:cs typeface="宋体" charset="0"/>
                  <a:sym typeface="Arial"/>
                </a:rPr>
                <a:t>外围组</a:t>
              </a:r>
            </a:p>
          </p:txBody>
        </p:sp>
        <p:sp>
          <p:nvSpPr>
            <p:cNvPr id="8" name="Line 10"/>
            <p:cNvSpPr>
              <a:spLocks noChangeShapeType="1"/>
            </p:cNvSpPr>
            <p:nvPr/>
          </p:nvSpPr>
          <p:spPr bwMode="auto">
            <a:xfrm flipV="1">
              <a:off x="317" y="1678"/>
              <a:ext cx="227" cy="727"/>
            </a:xfrm>
            <a:prstGeom prst="line">
              <a:avLst/>
            </a:prstGeom>
            <a:noFill/>
            <a:ln w="9525" cmpd="sng">
              <a:solidFill>
                <a:schemeClr val="tx1"/>
              </a:solidFill>
              <a:round/>
              <a:tailEnd type="stealth" w="lg"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defRPr/>
              </a:pPr>
              <a:endParaRPr lang="zh-CN" altLang="en-US">
                <a:latin typeface="Arial"/>
                <a:sym typeface="Arial"/>
              </a:endParaRPr>
            </a:p>
          </p:txBody>
        </p:sp>
        <p:sp>
          <p:nvSpPr>
            <p:cNvPr id="9" name="Oval 11"/>
            <p:cNvSpPr>
              <a:spLocks noChangeArrowheads="1"/>
            </p:cNvSpPr>
            <p:nvPr/>
          </p:nvSpPr>
          <p:spPr bwMode="auto">
            <a:xfrm>
              <a:off x="0" y="0"/>
              <a:ext cx="2268" cy="2086"/>
            </a:xfrm>
            <a:prstGeom prst="ellipse">
              <a:avLst/>
            </a:prstGeom>
            <a:solidFill>
              <a:srgbClr val="FFFF99">
                <a:alpha val="10999"/>
              </a:srgbClr>
            </a:solidFill>
            <a:ln w="19050" cmpd="sng">
              <a:solidFill>
                <a:schemeClr val="tx1"/>
              </a:solidFill>
              <a:rou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defRPr/>
              </a:pPr>
              <a:endParaRPr lang="zh-CN" altLang="en-US">
                <a:latin typeface="Arial"/>
                <a:sym typeface="Arial"/>
              </a:endParaRPr>
            </a:p>
          </p:txBody>
        </p:sp>
        <p:sp>
          <p:nvSpPr>
            <p:cNvPr id="10" name="Line 12"/>
            <p:cNvSpPr>
              <a:spLocks noChangeShapeType="1"/>
            </p:cNvSpPr>
            <p:nvPr/>
          </p:nvSpPr>
          <p:spPr bwMode="auto">
            <a:xfrm flipV="1">
              <a:off x="257" y="363"/>
              <a:ext cx="1693" cy="1332"/>
            </a:xfrm>
            <a:prstGeom prst="line">
              <a:avLst/>
            </a:prstGeom>
            <a:noFill/>
            <a:ln w="19050" cmpd="sng">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defRPr/>
              </a:pPr>
              <a:endParaRPr lang="zh-CN" altLang="en-US">
                <a:latin typeface="Arial"/>
                <a:sym typeface="Arial"/>
              </a:endParaRPr>
            </a:p>
          </p:txBody>
        </p:sp>
        <p:sp>
          <p:nvSpPr>
            <p:cNvPr id="11" name="Oval 13"/>
            <p:cNvSpPr>
              <a:spLocks noChangeArrowheads="1"/>
            </p:cNvSpPr>
            <p:nvPr/>
          </p:nvSpPr>
          <p:spPr bwMode="auto">
            <a:xfrm>
              <a:off x="408" y="363"/>
              <a:ext cx="1394" cy="1283"/>
            </a:xfrm>
            <a:prstGeom prst="ellipse">
              <a:avLst/>
            </a:prstGeom>
            <a:solidFill>
              <a:schemeClr val="accent1">
                <a:alpha val="6000"/>
              </a:schemeClr>
            </a:solidFill>
            <a:ln w="19050" cmpd="sng">
              <a:solidFill>
                <a:schemeClr val="tx1"/>
              </a:solidFill>
              <a:rou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defRPr/>
              </a:pPr>
              <a:endParaRPr lang="zh-CN" altLang="en-US">
                <a:latin typeface="Arial"/>
                <a:sym typeface="Arial"/>
              </a:endParaRPr>
            </a:p>
          </p:txBody>
        </p:sp>
        <p:sp>
          <p:nvSpPr>
            <p:cNvPr id="12" name="Line 14"/>
            <p:cNvSpPr>
              <a:spLocks noChangeShapeType="1"/>
            </p:cNvSpPr>
            <p:nvPr/>
          </p:nvSpPr>
          <p:spPr bwMode="auto">
            <a:xfrm flipH="1">
              <a:off x="1112" y="10"/>
              <a:ext cx="0" cy="2068"/>
            </a:xfrm>
            <a:prstGeom prst="line">
              <a:avLst/>
            </a:prstGeom>
            <a:noFill/>
            <a:ln w="19050" cmpd="sng">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defRPr/>
              </a:pPr>
              <a:endParaRPr lang="zh-CN" altLang="en-US">
                <a:latin typeface="Arial"/>
                <a:sym typeface="Arial"/>
              </a:endParaRPr>
            </a:p>
          </p:txBody>
        </p:sp>
        <p:sp>
          <p:nvSpPr>
            <p:cNvPr id="13" name="Line 15"/>
            <p:cNvSpPr>
              <a:spLocks noChangeShapeType="1"/>
            </p:cNvSpPr>
            <p:nvPr/>
          </p:nvSpPr>
          <p:spPr bwMode="auto">
            <a:xfrm>
              <a:off x="198" y="448"/>
              <a:ext cx="1889" cy="1174"/>
            </a:xfrm>
            <a:prstGeom prst="line">
              <a:avLst/>
            </a:prstGeom>
            <a:noFill/>
            <a:ln w="19050" cmpd="sng">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defRPr/>
              </a:pPr>
              <a:endParaRPr lang="zh-CN" altLang="en-US">
                <a:latin typeface="Arial"/>
                <a:sym typeface="Arial"/>
              </a:endParaRPr>
            </a:p>
          </p:txBody>
        </p:sp>
        <p:sp>
          <p:nvSpPr>
            <p:cNvPr id="14" name="Oval 16"/>
            <p:cNvSpPr>
              <a:spLocks noChangeArrowheads="1"/>
            </p:cNvSpPr>
            <p:nvPr/>
          </p:nvSpPr>
          <p:spPr bwMode="auto">
            <a:xfrm>
              <a:off x="797" y="749"/>
              <a:ext cx="617" cy="568"/>
            </a:xfrm>
            <a:prstGeom prst="ellipse">
              <a:avLst/>
            </a:prstGeom>
            <a:solidFill>
              <a:schemeClr val="bg2"/>
            </a:solidFill>
            <a:ln w="19050" cmpd="sng">
              <a:solidFill>
                <a:schemeClr val="tx1"/>
              </a:solidFill>
              <a:rou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defRPr/>
              </a:pPr>
              <a:endParaRPr lang="zh-CN" altLang="en-US">
                <a:latin typeface="Arial"/>
                <a:sym typeface="Arial"/>
              </a:endParaRPr>
            </a:p>
          </p:txBody>
        </p:sp>
        <p:sp>
          <p:nvSpPr>
            <p:cNvPr id="15" name="Line 17"/>
            <p:cNvSpPr>
              <a:spLocks noChangeShapeType="1"/>
            </p:cNvSpPr>
            <p:nvPr/>
          </p:nvSpPr>
          <p:spPr bwMode="auto">
            <a:xfrm>
              <a:off x="816" y="1043"/>
              <a:ext cx="590" cy="0"/>
            </a:xfrm>
            <a:prstGeom prst="line">
              <a:avLst/>
            </a:prstGeom>
            <a:noFill/>
            <a:ln w="9525" cmpd="sng">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defRPr/>
              </a:pPr>
              <a:endParaRPr lang="zh-CN" altLang="en-US">
                <a:latin typeface="Arial"/>
                <a:sym typeface="Arial"/>
              </a:endParaRPr>
            </a:p>
          </p:txBody>
        </p:sp>
        <p:sp>
          <p:nvSpPr>
            <p:cNvPr id="16" name="Text Box 18"/>
            <p:cNvSpPr txBox="1">
              <a:spLocks noChangeArrowheads="1"/>
            </p:cNvSpPr>
            <p:nvPr/>
          </p:nvSpPr>
          <p:spPr bwMode="auto">
            <a:xfrm>
              <a:off x="726" y="862"/>
              <a:ext cx="725" cy="17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spcBef>
                  <a:spcPct val="50000"/>
                </a:spcBef>
                <a:defRPr/>
              </a:pPr>
              <a:r>
                <a:rPr lang="en-US" altLang="zh-CN" sz="1200" b="0">
                  <a:latin typeface="Arial"/>
                  <a:cs typeface="宋体" charset="0"/>
                  <a:sym typeface="Arial"/>
                </a:rPr>
                <a:t> </a:t>
              </a:r>
              <a:r>
                <a:rPr lang="en-US" altLang="zh-CN" sz="1200">
                  <a:latin typeface="Arial"/>
                  <a:cs typeface="宋体" charset="0"/>
                  <a:sym typeface="Arial"/>
                </a:rPr>
                <a:t>PDT</a:t>
              </a:r>
              <a:r>
                <a:rPr lang="zh-CN" altLang="en-US" sz="1200">
                  <a:latin typeface="Arial"/>
                  <a:cs typeface="宋体" charset="0"/>
                  <a:sym typeface="Arial"/>
                </a:rPr>
                <a:t>经理</a:t>
              </a:r>
            </a:p>
          </p:txBody>
        </p:sp>
        <p:sp>
          <p:nvSpPr>
            <p:cNvPr id="17" name="Text Box 19"/>
            <p:cNvSpPr txBox="1">
              <a:spLocks noChangeArrowheads="1"/>
            </p:cNvSpPr>
            <p:nvPr/>
          </p:nvSpPr>
          <p:spPr bwMode="auto">
            <a:xfrm>
              <a:off x="726" y="1043"/>
              <a:ext cx="725" cy="17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spcBef>
                  <a:spcPct val="50000"/>
                </a:spcBef>
                <a:defRPr/>
              </a:pPr>
              <a:r>
                <a:rPr lang="en-US" altLang="zh-CN" sz="1200">
                  <a:latin typeface="Arial"/>
                  <a:cs typeface="宋体" charset="0"/>
                  <a:sym typeface="Arial"/>
                </a:rPr>
                <a:t> </a:t>
              </a:r>
              <a:r>
                <a:rPr lang="zh-CN" altLang="en-US" sz="1000">
                  <a:latin typeface="Arial"/>
                  <a:cs typeface="宋体" charset="0"/>
                  <a:sym typeface="Arial"/>
                </a:rPr>
                <a:t>协调人</a:t>
              </a:r>
            </a:p>
          </p:txBody>
        </p:sp>
        <p:sp>
          <p:nvSpPr>
            <p:cNvPr id="18" name="Text Box 20"/>
            <p:cNvSpPr txBox="1">
              <a:spLocks noChangeArrowheads="1"/>
            </p:cNvSpPr>
            <p:nvPr/>
          </p:nvSpPr>
          <p:spPr bwMode="auto">
            <a:xfrm>
              <a:off x="227" y="952"/>
              <a:ext cx="725" cy="17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spcBef>
                  <a:spcPct val="50000"/>
                </a:spcBef>
                <a:defRPr/>
              </a:pPr>
              <a:r>
                <a:rPr lang="en-US" altLang="zh-CN" sz="1200">
                  <a:latin typeface="Arial"/>
                  <a:cs typeface="宋体" charset="0"/>
                  <a:sym typeface="Arial"/>
                </a:rPr>
                <a:t> </a:t>
              </a:r>
              <a:r>
                <a:rPr lang="zh-CN" altLang="en-US" sz="1000">
                  <a:latin typeface="Arial"/>
                  <a:cs typeface="宋体" charset="0"/>
                  <a:sym typeface="Arial"/>
                </a:rPr>
                <a:t>用户服务</a:t>
              </a:r>
            </a:p>
          </p:txBody>
        </p:sp>
        <p:sp>
          <p:nvSpPr>
            <p:cNvPr id="19" name="Text Box 21"/>
            <p:cNvSpPr txBox="1">
              <a:spLocks noChangeArrowheads="1"/>
            </p:cNvSpPr>
            <p:nvPr/>
          </p:nvSpPr>
          <p:spPr bwMode="auto">
            <a:xfrm>
              <a:off x="499" y="499"/>
              <a:ext cx="725" cy="17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spcBef>
                  <a:spcPct val="50000"/>
                </a:spcBef>
                <a:defRPr/>
              </a:pPr>
              <a:r>
                <a:rPr lang="en-US" altLang="zh-CN" sz="1200">
                  <a:latin typeface="Arial"/>
                  <a:cs typeface="宋体" charset="0"/>
                  <a:sym typeface="Arial"/>
                </a:rPr>
                <a:t> </a:t>
              </a:r>
              <a:r>
                <a:rPr lang="zh-CN" altLang="en-US" sz="1000">
                  <a:latin typeface="Arial"/>
                  <a:cs typeface="宋体" charset="0"/>
                  <a:sym typeface="Arial"/>
                </a:rPr>
                <a:t>制造</a:t>
              </a:r>
            </a:p>
          </p:txBody>
        </p:sp>
        <p:sp>
          <p:nvSpPr>
            <p:cNvPr id="20" name="Text Box 22"/>
            <p:cNvSpPr txBox="1">
              <a:spLocks noChangeArrowheads="1"/>
            </p:cNvSpPr>
            <p:nvPr/>
          </p:nvSpPr>
          <p:spPr bwMode="auto">
            <a:xfrm>
              <a:off x="952" y="499"/>
              <a:ext cx="726" cy="17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spcBef>
                  <a:spcPct val="50000"/>
                </a:spcBef>
                <a:defRPr/>
              </a:pPr>
              <a:r>
                <a:rPr lang="en-US" altLang="zh-CN" sz="1200">
                  <a:latin typeface="Arial"/>
                  <a:cs typeface="宋体" charset="0"/>
                  <a:sym typeface="Arial"/>
                </a:rPr>
                <a:t> </a:t>
              </a:r>
              <a:r>
                <a:rPr lang="zh-CN" altLang="en-US" sz="1000">
                  <a:latin typeface="Arial"/>
                  <a:cs typeface="宋体" charset="0"/>
                  <a:sym typeface="Arial"/>
                </a:rPr>
                <a:t>硬件设计</a:t>
              </a:r>
            </a:p>
          </p:txBody>
        </p:sp>
        <p:sp>
          <p:nvSpPr>
            <p:cNvPr id="21" name="Text Box 23"/>
            <p:cNvSpPr txBox="1">
              <a:spLocks noChangeArrowheads="1"/>
            </p:cNvSpPr>
            <p:nvPr/>
          </p:nvSpPr>
          <p:spPr bwMode="auto">
            <a:xfrm>
              <a:off x="1225" y="907"/>
              <a:ext cx="726" cy="17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spcBef>
                  <a:spcPct val="50000"/>
                </a:spcBef>
                <a:defRPr/>
              </a:pPr>
              <a:r>
                <a:rPr lang="en-US" altLang="zh-CN" sz="1200">
                  <a:latin typeface="Arial"/>
                  <a:cs typeface="宋体" charset="0"/>
                  <a:sym typeface="Arial"/>
                </a:rPr>
                <a:t> </a:t>
              </a:r>
              <a:r>
                <a:rPr lang="zh-CN" altLang="en-US" sz="1000">
                  <a:latin typeface="Arial"/>
                  <a:cs typeface="宋体" charset="0"/>
                  <a:sym typeface="Arial"/>
                </a:rPr>
                <a:t>软件设计</a:t>
              </a:r>
            </a:p>
          </p:txBody>
        </p:sp>
        <p:sp>
          <p:nvSpPr>
            <p:cNvPr id="22" name="Text Box 24"/>
            <p:cNvSpPr txBox="1">
              <a:spLocks noChangeArrowheads="1"/>
            </p:cNvSpPr>
            <p:nvPr/>
          </p:nvSpPr>
          <p:spPr bwMode="auto">
            <a:xfrm>
              <a:off x="952" y="1361"/>
              <a:ext cx="726" cy="17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spcBef>
                  <a:spcPct val="50000"/>
                </a:spcBef>
                <a:defRPr/>
              </a:pPr>
              <a:r>
                <a:rPr lang="en-US" altLang="zh-CN" sz="1200">
                  <a:latin typeface="Arial"/>
                  <a:cs typeface="宋体" charset="0"/>
                  <a:sym typeface="Arial"/>
                </a:rPr>
                <a:t> </a:t>
              </a:r>
              <a:r>
                <a:rPr lang="zh-CN" altLang="en-US" sz="1000">
                  <a:latin typeface="Arial"/>
                  <a:cs typeface="宋体" charset="0"/>
                  <a:sym typeface="Arial"/>
                </a:rPr>
                <a:t>市场营销</a:t>
              </a:r>
            </a:p>
          </p:txBody>
        </p:sp>
        <p:sp>
          <p:nvSpPr>
            <p:cNvPr id="23" name="Text Box 25"/>
            <p:cNvSpPr txBox="1">
              <a:spLocks noChangeArrowheads="1"/>
            </p:cNvSpPr>
            <p:nvPr/>
          </p:nvSpPr>
          <p:spPr bwMode="auto">
            <a:xfrm>
              <a:off x="544" y="1388"/>
              <a:ext cx="725" cy="15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spcBef>
                  <a:spcPct val="50000"/>
                </a:spcBef>
                <a:defRPr/>
              </a:pPr>
              <a:r>
                <a:rPr lang="en-US" altLang="zh-CN" sz="1000">
                  <a:latin typeface="Arial"/>
                  <a:cs typeface="宋体" charset="0"/>
                  <a:sym typeface="Arial"/>
                </a:rPr>
                <a:t> </a:t>
              </a:r>
              <a:r>
                <a:rPr lang="zh-CN" altLang="en-US" sz="1000">
                  <a:latin typeface="Arial"/>
                  <a:cs typeface="宋体" charset="0"/>
                  <a:sym typeface="Arial"/>
                </a:rPr>
                <a:t>质量</a:t>
              </a:r>
            </a:p>
          </p:txBody>
        </p:sp>
        <p:grpSp>
          <p:nvGrpSpPr>
            <p:cNvPr id="24" name="Group 26"/>
            <p:cNvGrpSpPr/>
            <p:nvPr/>
          </p:nvGrpSpPr>
          <p:grpSpPr>
            <a:xfrm>
              <a:off x="1134" y="45"/>
              <a:ext cx="317" cy="304"/>
              <a:chExt cx="1042" cy="1042"/>
            </a:xfrm>
          </p:grpSpPr>
          <p:sp>
            <p:nvSpPr>
              <p:cNvPr id="106" name="Oval 27"/>
              <p:cNvSpPr>
                <a:spLocks noChangeArrowheads="1"/>
              </p:cNvSpPr>
              <p:nvPr/>
            </p:nvSpPr>
            <p:spPr bwMode="auto">
              <a:xfrm>
                <a:off x="0" y="0"/>
                <a:ext cx="1042" cy="1041"/>
              </a:xfrm>
              <a:prstGeom prst="ellipse">
                <a:avLst/>
              </a:prstGeom>
              <a:solidFill>
                <a:srgbClr val="FFFF99">
                  <a:alpha val="10999"/>
                </a:srgbClr>
              </a:solidFill>
              <a:ln w="9525" cmpd="sng">
                <a:solidFill>
                  <a:schemeClr val="tx1"/>
                </a:solidFill>
                <a:rou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defRPr/>
                </a:pPr>
                <a:endParaRPr lang="zh-CN" altLang="en-US">
                  <a:latin typeface="Arial"/>
                  <a:sym typeface="Arial"/>
                </a:endParaRPr>
              </a:p>
            </p:txBody>
          </p:sp>
          <p:sp>
            <p:nvSpPr>
              <p:cNvPr id="107" name="Line 28"/>
              <p:cNvSpPr>
                <a:spLocks noChangeShapeType="1"/>
              </p:cNvSpPr>
              <p:nvPr/>
            </p:nvSpPr>
            <p:spPr bwMode="auto">
              <a:xfrm flipV="1">
                <a:off x="116" y="188"/>
                <a:ext cx="780" cy="658"/>
              </a:xfrm>
              <a:prstGeom prst="line">
                <a:avLst/>
              </a:prstGeom>
              <a:noFill/>
              <a:ln w="9525" cmpd="sng">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defRPr/>
                </a:pPr>
                <a:endParaRPr lang="zh-CN" altLang="en-US">
                  <a:latin typeface="Arial"/>
                  <a:sym typeface="Arial"/>
                </a:endParaRPr>
              </a:p>
            </p:txBody>
          </p:sp>
          <p:sp>
            <p:nvSpPr>
              <p:cNvPr id="108" name="Oval 29"/>
              <p:cNvSpPr>
                <a:spLocks noChangeArrowheads="1"/>
              </p:cNvSpPr>
              <p:nvPr/>
            </p:nvSpPr>
            <p:spPr bwMode="auto">
              <a:xfrm>
                <a:off x="184" y="192"/>
                <a:ext cx="637" cy="641"/>
              </a:xfrm>
              <a:prstGeom prst="ellipse">
                <a:avLst/>
              </a:prstGeom>
              <a:solidFill>
                <a:schemeClr val="accent1">
                  <a:alpha val="6000"/>
                </a:schemeClr>
              </a:solidFill>
              <a:ln w="9525" cmpd="sng">
                <a:solidFill>
                  <a:schemeClr val="tx1"/>
                </a:solidFill>
                <a:rou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defRPr/>
                </a:pPr>
                <a:endParaRPr lang="zh-CN" altLang="en-US">
                  <a:latin typeface="Arial"/>
                  <a:sym typeface="Arial"/>
                </a:endParaRPr>
              </a:p>
            </p:txBody>
          </p:sp>
          <p:sp>
            <p:nvSpPr>
              <p:cNvPr id="109" name="Line 30"/>
              <p:cNvSpPr>
                <a:spLocks noChangeShapeType="1"/>
              </p:cNvSpPr>
              <p:nvPr/>
            </p:nvSpPr>
            <p:spPr bwMode="auto">
              <a:xfrm flipH="1">
                <a:off x="511" y="4"/>
                <a:ext cx="0" cy="1034"/>
              </a:xfrm>
              <a:prstGeom prst="line">
                <a:avLst/>
              </a:prstGeom>
              <a:noFill/>
              <a:ln w="9525" cmpd="sng">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defRPr/>
                </a:pPr>
                <a:endParaRPr lang="zh-CN" altLang="en-US">
                  <a:latin typeface="Arial"/>
                  <a:sym typeface="Arial"/>
                </a:endParaRPr>
              </a:p>
            </p:txBody>
          </p:sp>
          <p:sp>
            <p:nvSpPr>
              <p:cNvPr id="110" name="Line 31"/>
              <p:cNvSpPr>
                <a:spLocks noChangeShapeType="1"/>
              </p:cNvSpPr>
              <p:nvPr/>
            </p:nvSpPr>
            <p:spPr bwMode="auto">
              <a:xfrm>
                <a:off x="91" y="225"/>
                <a:ext cx="867" cy="584"/>
              </a:xfrm>
              <a:prstGeom prst="line">
                <a:avLst/>
              </a:prstGeom>
              <a:noFill/>
              <a:ln w="9525" cmpd="sng">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defRPr/>
                </a:pPr>
                <a:endParaRPr lang="zh-CN" altLang="en-US">
                  <a:latin typeface="Arial"/>
                  <a:sym typeface="Arial"/>
                </a:endParaRPr>
              </a:p>
            </p:txBody>
          </p:sp>
          <p:sp>
            <p:nvSpPr>
              <p:cNvPr id="111" name="Oval 32"/>
              <p:cNvSpPr>
                <a:spLocks noChangeArrowheads="1"/>
              </p:cNvSpPr>
              <p:nvPr/>
            </p:nvSpPr>
            <p:spPr bwMode="auto">
              <a:xfrm>
                <a:off x="366" y="373"/>
                <a:ext cx="285" cy="285"/>
              </a:xfrm>
              <a:prstGeom prst="ellipse">
                <a:avLst/>
              </a:prstGeom>
              <a:solidFill>
                <a:srgbClr val="FFFF99"/>
              </a:solidFill>
              <a:ln w="9525" cmpd="sng">
                <a:solidFill>
                  <a:schemeClr val="tx1"/>
                </a:solidFill>
                <a:rou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defRPr/>
                </a:pPr>
                <a:endParaRPr lang="zh-CN" altLang="en-US">
                  <a:latin typeface="Arial"/>
                  <a:sym typeface="Arial"/>
                </a:endParaRPr>
              </a:p>
            </p:txBody>
          </p:sp>
        </p:grpSp>
        <p:grpSp>
          <p:nvGrpSpPr>
            <p:cNvPr id="25" name="Group 33"/>
            <p:cNvGrpSpPr/>
            <p:nvPr/>
          </p:nvGrpSpPr>
          <p:grpSpPr>
            <a:xfrm>
              <a:off x="1814" y="1134"/>
              <a:ext cx="317" cy="304"/>
              <a:chExt cx="1042" cy="1042"/>
            </a:xfrm>
          </p:grpSpPr>
          <p:sp>
            <p:nvSpPr>
              <p:cNvPr id="100" name="Oval 34"/>
              <p:cNvSpPr>
                <a:spLocks noChangeArrowheads="1"/>
              </p:cNvSpPr>
              <p:nvPr/>
            </p:nvSpPr>
            <p:spPr bwMode="auto">
              <a:xfrm>
                <a:off x="1" y="-1"/>
                <a:ext cx="1042" cy="1045"/>
              </a:xfrm>
              <a:prstGeom prst="ellipse">
                <a:avLst/>
              </a:prstGeom>
              <a:solidFill>
                <a:srgbClr val="FFFF99">
                  <a:alpha val="10999"/>
                </a:srgbClr>
              </a:solidFill>
              <a:ln w="9525" cmpd="sng">
                <a:solidFill>
                  <a:schemeClr val="tx1"/>
                </a:solidFill>
                <a:rou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defRPr/>
                </a:pPr>
                <a:endParaRPr lang="zh-CN" altLang="en-US">
                  <a:latin typeface="Arial"/>
                  <a:sym typeface="Arial"/>
                </a:endParaRPr>
              </a:p>
            </p:txBody>
          </p:sp>
          <p:sp>
            <p:nvSpPr>
              <p:cNvPr id="101" name="Line 35"/>
              <p:cNvSpPr>
                <a:spLocks noChangeShapeType="1"/>
              </p:cNvSpPr>
              <p:nvPr/>
            </p:nvSpPr>
            <p:spPr bwMode="auto">
              <a:xfrm flipV="1">
                <a:off x="117" y="187"/>
                <a:ext cx="780" cy="662"/>
              </a:xfrm>
              <a:prstGeom prst="line">
                <a:avLst/>
              </a:prstGeom>
              <a:noFill/>
              <a:ln w="9525" cmpd="sng">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defRPr/>
                </a:pPr>
                <a:endParaRPr lang="zh-CN" altLang="en-US">
                  <a:latin typeface="Arial"/>
                  <a:sym typeface="Arial"/>
                </a:endParaRPr>
              </a:p>
            </p:txBody>
          </p:sp>
          <p:sp>
            <p:nvSpPr>
              <p:cNvPr id="102" name="Oval 36"/>
              <p:cNvSpPr>
                <a:spLocks noChangeArrowheads="1"/>
              </p:cNvSpPr>
              <p:nvPr/>
            </p:nvSpPr>
            <p:spPr bwMode="auto">
              <a:xfrm>
                <a:off x="185" y="190"/>
                <a:ext cx="637" cy="641"/>
              </a:xfrm>
              <a:prstGeom prst="ellipse">
                <a:avLst/>
              </a:prstGeom>
              <a:solidFill>
                <a:schemeClr val="accent1">
                  <a:alpha val="6000"/>
                </a:schemeClr>
              </a:solidFill>
              <a:ln w="9525" cmpd="sng">
                <a:solidFill>
                  <a:schemeClr val="tx1"/>
                </a:solidFill>
                <a:rou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defRPr/>
                </a:pPr>
                <a:endParaRPr lang="zh-CN" altLang="en-US">
                  <a:latin typeface="Arial"/>
                  <a:sym typeface="Arial"/>
                </a:endParaRPr>
              </a:p>
            </p:txBody>
          </p:sp>
          <p:sp>
            <p:nvSpPr>
              <p:cNvPr id="103" name="Line 37"/>
              <p:cNvSpPr>
                <a:spLocks noChangeShapeType="1"/>
              </p:cNvSpPr>
              <p:nvPr/>
            </p:nvSpPr>
            <p:spPr bwMode="auto">
              <a:xfrm flipH="1">
                <a:off x="512" y="2"/>
                <a:ext cx="0" cy="1038"/>
              </a:xfrm>
              <a:prstGeom prst="line">
                <a:avLst/>
              </a:prstGeom>
              <a:noFill/>
              <a:ln w="9525" cmpd="sng">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defRPr/>
                </a:pPr>
                <a:endParaRPr lang="zh-CN" altLang="en-US">
                  <a:latin typeface="Arial"/>
                  <a:sym typeface="Arial"/>
                </a:endParaRPr>
              </a:p>
            </p:txBody>
          </p:sp>
          <p:sp>
            <p:nvSpPr>
              <p:cNvPr id="104" name="Line 38"/>
              <p:cNvSpPr>
                <a:spLocks noChangeShapeType="1"/>
              </p:cNvSpPr>
              <p:nvPr/>
            </p:nvSpPr>
            <p:spPr bwMode="auto">
              <a:xfrm>
                <a:off x="91" y="224"/>
                <a:ext cx="867" cy="588"/>
              </a:xfrm>
              <a:prstGeom prst="line">
                <a:avLst/>
              </a:prstGeom>
              <a:noFill/>
              <a:ln w="9525" cmpd="sng">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defRPr/>
                </a:pPr>
                <a:endParaRPr lang="zh-CN" altLang="en-US">
                  <a:latin typeface="Arial"/>
                  <a:sym typeface="Arial"/>
                </a:endParaRPr>
              </a:p>
            </p:txBody>
          </p:sp>
          <p:sp>
            <p:nvSpPr>
              <p:cNvPr id="105" name="Oval 39"/>
              <p:cNvSpPr>
                <a:spLocks noChangeArrowheads="1"/>
              </p:cNvSpPr>
              <p:nvPr/>
            </p:nvSpPr>
            <p:spPr bwMode="auto">
              <a:xfrm>
                <a:off x="366" y="375"/>
                <a:ext cx="285" cy="282"/>
              </a:xfrm>
              <a:prstGeom prst="ellipse">
                <a:avLst/>
              </a:prstGeom>
              <a:solidFill>
                <a:srgbClr val="FFFF99"/>
              </a:solidFill>
              <a:ln w="9525" cmpd="sng">
                <a:solidFill>
                  <a:schemeClr val="tx1"/>
                </a:solidFill>
                <a:rou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defRPr/>
                </a:pPr>
                <a:endParaRPr lang="zh-CN" altLang="en-US">
                  <a:latin typeface="Arial"/>
                  <a:sym typeface="Arial"/>
                </a:endParaRPr>
              </a:p>
            </p:txBody>
          </p:sp>
        </p:grpSp>
        <p:sp>
          <p:nvSpPr>
            <p:cNvPr id="26" name="Line 40"/>
            <p:cNvSpPr>
              <a:spLocks noChangeShapeType="1"/>
            </p:cNvSpPr>
            <p:nvPr/>
          </p:nvSpPr>
          <p:spPr bwMode="auto">
            <a:xfrm>
              <a:off x="1497" y="227"/>
              <a:ext cx="226" cy="0"/>
            </a:xfrm>
            <a:prstGeom prst="line">
              <a:avLst/>
            </a:prstGeom>
            <a:noFill/>
            <a:ln w="9525" cmpd="sng">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defRPr/>
              </a:pPr>
              <a:endParaRPr lang="zh-CN" altLang="en-US">
                <a:latin typeface="Arial"/>
                <a:sym typeface="Arial"/>
              </a:endParaRPr>
            </a:p>
          </p:txBody>
        </p:sp>
        <p:sp>
          <p:nvSpPr>
            <p:cNvPr id="27" name="Line 41"/>
            <p:cNvSpPr>
              <a:spLocks noChangeShapeType="1"/>
            </p:cNvSpPr>
            <p:nvPr/>
          </p:nvSpPr>
          <p:spPr bwMode="auto">
            <a:xfrm>
              <a:off x="1542" y="272"/>
              <a:ext cx="137" cy="0"/>
            </a:xfrm>
            <a:prstGeom prst="line">
              <a:avLst/>
            </a:prstGeom>
            <a:noFill/>
            <a:ln w="9525" cmpd="sng">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defRPr/>
              </a:pPr>
              <a:endParaRPr lang="zh-CN" altLang="en-US">
                <a:latin typeface="Arial"/>
                <a:sym typeface="Arial"/>
              </a:endParaRPr>
            </a:p>
          </p:txBody>
        </p:sp>
        <p:sp>
          <p:nvSpPr>
            <p:cNvPr id="28" name="Line 42"/>
            <p:cNvSpPr>
              <a:spLocks noChangeShapeType="1"/>
            </p:cNvSpPr>
            <p:nvPr/>
          </p:nvSpPr>
          <p:spPr bwMode="auto">
            <a:xfrm>
              <a:off x="1542" y="317"/>
              <a:ext cx="137" cy="0"/>
            </a:xfrm>
            <a:prstGeom prst="line">
              <a:avLst/>
            </a:prstGeom>
            <a:noFill/>
            <a:ln w="9525" cmpd="sng">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defRPr/>
              </a:pPr>
              <a:endParaRPr lang="zh-CN" altLang="en-US">
                <a:latin typeface="Arial"/>
                <a:sym typeface="Arial"/>
              </a:endParaRPr>
            </a:p>
          </p:txBody>
        </p:sp>
        <p:sp>
          <p:nvSpPr>
            <p:cNvPr id="29" name="Line 43"/>
            <p:cNvSpPr>
              <a:spLocks noChangeShapeType="1"/>
            </p:cNvSpPr>
            <p:nvPr/>
          </p:nvSpPr>
          <p:spPr bwMode="auto">
            <a:xfrm>
              <a:off x="1542" y="363"/>
              <a:ext cx="137" cy="0"/>
            </a:xfrm>
            <a:prstGeom prst="line">
              <a:avLst/>
            </a:prstGeom>
            <a:noFill/>
            <a:ln w="9525" cmpd="sng">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defRPr/>
              </a:pPr>
              <a:endParaRPr lang="zh-CN" altLang="en-US">
                <a:latin typeface="Arial"/>
                <a:sym typeface="Arial"/>
              </a:endParaRPr>
            </a:p>
          </p:txBody>
        </p:sp>
        <p:sp>
          <p:nvSpPr>
            <p:cNvPr id="30" name="Line 44"/>
            <p:cNvSpPr>
              <a:spLocks noChangeShapeType="1"/>
            </p:cNvSpPr>
            <p:nvPr/>
          </p:nvSpPr>
          <p:spPr bwMode="auto">
            <a:xfrm>
              <a:off x="1815" y="544"/>
              <a:ext cx="226" cy="0"/>
            </a:xfrm>
            <a:prstGeom prst="line">
              <a:avLst/>
            </a:prstGeom>
            <a:noFill/>
            <a:ln w="9525" cmpd="sng">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defRPr/>
              </a:pPr>
              <a:endParaRPr lang="zh-CN" altLang="en-US">
                <a:latin typeface="Arial"/>
                <a:sym typeface="Arial"/>
              </a:endParaRPr>
            </a:p>
          </p:txBody>
        </p:sp>
        <p:sp>
          <p:nvSpPr>
            <p:cNvPr id="31" name="Line 45"/>
            <p:cNvSpPr>
              <a:spLocks noChangeShapeType="1"/>
            </p:cNvSpPr>
            <p:nvPr/>
          </p:nvSpPr>
          <p:spPr bwMode="auto">
            <a:xfrm>
              <a:off x="1860" y="589"/>
              <a:ext cx="136" cy="0"/>
            </a:xfrm>
            <a:prstGeom prst="line">
              <a:avLst/>
            </a:prstGeom>
            <a:noFill/>
            <a:ln w="9525" cmpd="sng">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defRPr/>
              </a:pPr>
              <a:endParaRPr lang="zh-CN" altLang="en-US">
                <a:latin typeface="Arial"/>
                <a:sym typeface="Arial"/>
              </a:endParaRPr>
            </a:p>
          </p:txBody>
        </p:sp>
        <p:sp>
          <p:nvSpPr>
            <p:cNvPr id="32" name="Line 46"/>
            <p:cNvSpPr>
              <a:spLocks noChangeShapeType="1"/>
            </p:cNvSpPr>
            <p:nvPr/>
          </p:nvSpPr>
          <p:spPr bwMode="auto">
            <a:xfrm>
              <a:off x="1860" y="634"/>
              <a:ext cx="136" cy="0"/>
            </a:xfrm>
            <a:prstGeom prst="line">
              <a:avLst/>
            </a:prstGeom>
            <a:noFill/>
            <a:ln w="9525" cmpd="sng">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defRPr/>
              </a:pPr>
              <a:endParaRPr lang="zh-CN" altLang="en-US">
                <a:latin typeface="Arial"/>
                <a:sym typeface="Arial"/>
              </a:endParaRPr>
            </a:p>
          </p:txBody>
        </p:sp>
        <p:sp>
          <p:nvSpPr>
            <p:cNvPr id="33" name="Line 47"/>
            <p:cNvSpPr>
              <a:spLocks noChangeShapeType="1"/>
            </p:cNvSpPr>
            <p:nvPr/>
          </p:nvSpPr>
          <p:spPr bwMode="auto">
            <a:xfrm>
              <a:off x="1860" y="680"/>
              <a:ext cx="136" cy="0"/>
            </a:xfrm>
            <a:prstGeom prst="line">
              <a:avLst/>
            </a:prstGeom>
            <a:noFill/>
            <a:ln w="9525" cmpd="sng">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defRPr/>
              </a:pPr>
              <a:endParaRPr lang="zh-CN" altLang="en-US">
                <a:latin typeface="Arial"/>
                <a:sym typeface="Arial"/>
              </a:endParaRPr>
            </a:p>
          </p:txBody>
        </p:sp>
        <p:sp>
          <p:nvSpPr>
            <p:cNvPr id="34" name="Line 48"/>
            <p:cNvSpPr>
              <a:spLocks noChangeShapeType="1"/>
            </p:cNvSpPr>
            <p:nvPr/>
          </p:nvSpPr>
          <p:spPr bwMode="auto">
            <a:xfrm>
              <a:off x="1905" y="862"/>
              <a:ext cx="227" cy="0"/>
            </a:xfrm>
            <a:prstGeom prst="line">
              <a:avLst/>
            </a:prstGeom>
            <a:noFill/>
            <a:ln w="9525" cmpd="sng">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defRPr/>
              </a:pPr>
              <a:endParaRPr lang="zh-CN" altLang="en-US">
                <a:latin typeface="Arial"/>
                <a:sym typeface="Arial"/>
              </a:endParaRPr>
            </a:p>
          </p:txBody>
        </p:sp>
        <p:sp>
          <p:nvSpPr>
            <p:cNvPr id="35" name="Line 49"/>
            <p:cNvSpPr>
              <a:spLocks noChangeShapeType="1"/>
            </p:cNvSpPr>
            <p:nvPr/>
          </p:nvSpPr>
          <p:spPr bwMode="auto">
            <a:xfrm>
              <a:off x="1950" y="907"/>
              <a:ext cx="136" cy="0"/>
            </a:xfrm>
            <a:prstGeom prst="line">
              <a:avLst/>
            </a:prstGeom>
            <a:noFill/>
            <a:ln w="9525" cmpd="sng">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defRPr/>
              </a:pPr>
              <a:endParaRPr lang="zh-CN" altLang="en-US">
                <a:latin typeface="Arial"/>
                <a:sym typeface="Arial"/>
              </a:endParaRPr>
            </a:p>
          </p:txBody>
        </p:sp>
        <p:sp>
          <p:nvSpPr>
            <p:cNvPr id="36" name="Line 50"/>
            <p:cNvSpPr>
              <a:spLocks noChangeShapeType="1"/>
            </p:cNvSpPr>
            <p:nvPr/>
          </p:nvSpPr>
          <p:spPr bwMode="auto">
            <a:xfrm>
              <a:off x="1950" y="952"/>
              <a:ext cx="136" cy="0"/>
            </a:xfrm>
            <a:prstGeom prst="line">
              <a:avLst/>
            </a:prstGeom>
            <a:noFill/>
            <a:ln w="9525" cmpd="sng">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defRPr/>
              </a:pPr>
              <a:endParaRPr lang="zh-CN" altLang="en-US">
                <a:latin typeface="Arial"/>
                <a:sym typeface="Arial"/>
              </a:endParaRPr>
            </a:p>
          </p:txBody>
        </p:sp>
        <p:sp>
          <p:nvSpPr>
            <p:cNvPr id="37" name="Line 51"/>
            <p:cNvSpPr>
              <a:spLocks noChangeShapeType="1"/>
            </p:cNvSpPr>
            <p:nvPr/>
          </p:nvSpPr>
          <p:spPr bwMode="auto">
            <a:xfrm>
              <a:off x="1950" y="998"/>
              <a:ext cx="136" cy="0"/>
            </a:xfrm>
            <a:prstGeom prst="line">
              <a:avLst/>
            </a:prstGeom>
            <a:noFill/>
            <a:ln w="9525" cmpd="sng">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defRPr/>
              </a:pPr>
              <a:endParaRPr lang="zh-CN" altLang="en-US">
                <a:latin typeface="Arial"/>
                <a:sym typeface="Arial"/>
              </a:endParaRPr>
            </a:p>
          </p:txBody>
        </p:sp>
        <p:sp>
          <p:nvSpPr>
            <p:cNvPr id="38" name="Line 52"/>
            <p:cNvSpPr>
              <a:spLocks noChangeShapeType="1"/>
            </p:cNvSpPr>
            <p:nvPr/>
          </p:nvSpPr>
          <p:spPr bwMode="auto">
            <a:xfrm>
              <a:off x="454" y="1633"/>
              <a:ext cx="227" cy="0"/>
            </a:xfrm>
            <a:prstGeom prst="line">
              <a:avLst/>
            </a:prstGeom>
            <a:noFill/>
            <a:ln w="9525" cmpd="sng">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defRPr/>
              </a:pPr>
              <a:endParaRPr lang="zh-CN" altLang="en-US">
                <a:latin typeface="Arial"/>
                <a:sym typeface="Arial"/>
              </a:endParaRPr>
            </a:p>
          </p:txBody>
        </p:sp>
        <p:sp>
          <p:nvSpPr>
            <p:cNvPr id="39" name="Line 53"/>
            <p:cNvSpPr>
              <a:spLocks noChangeShapeType="1"/>
            </p:cNvSpPr>
            <p:nvPr/>
          </p:nvSpPr>
          <p:spPr bwMode="auto">
            <a:xfrm>
              <a:off x="499" y="1678"/>
              <a:ext cx="136" cy="0"/>
            </a:xfrm>
            <a:prstGeom prst="line">
              <a:avLst/>
            </a:prstGeom>
            <a:noFill/>
            <a:ln w="9525" cmpd="sng">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defRPr/>
              </a:pPr>
              <a:endParaRPr lang="zh-CN" altLang="en-US">
                <a:latin typeface="Arial"/>
                <a:sym typeface="Arial"/>
              </a:endParaRPr>
            </a:p>
          </p:txBody>
        </p:sp>
        <p:sp>
          <p:nvSpPr>
            <p:cNvPr id="40" name="Line 54"/>
            <p:cNvSpPr>
              <a:spLocks noChangeShapeType="1"/>
            </p:cNvSpPr>
            <p:nvPr/>
          </p:nvSpPr>
          <p:spPr bwMode="auto">
            <a:xfrm>
              <a:off x="499" y="1723"/>
              <a:ext cx="136" cy="0"/>
            </a:xfrm>
            <a:prstGeom prst="line">
              <a:avLst/>
            </a:prstGeom>
            <a:noFill/>
            <a:ln w="9525" cmpd="sng">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defRPr/>
              </a:pPr>
              <a:endParaRPr lang="zh-CN" altLang="en-US">
                <a:latin typeface="Arial"/>
                <a:sym typeface="Arial"/>
              </a:endParaRPr>
            </a:p>
          </p:txBody>
        </p:sp>
        <p:sp>
          <p:nvSpPr>
            <p:cNvPr id="41" name="Line 55"/>
            <p:cNvSpPr>
              <a:spLocks noChangeShapeType="1"/>
            </p:cNvSpPr>
            <p:nvPr/>
          </p:nvSpPr>
          <p:spPr bwMode="auto">
            <a:xfrm>
              <a:off x="499" y="1769"/>
              <a:ext cx="136" cy="0"/>
            </a:xfrm>
            <a:prstGeom prst="line">
              <a:avLst/>
            </a:prstGeom>
            <a:noFill/>
            <a:ln w="9525" cmpd="sng">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defRPr/>
              </a:pPr>
              <a:endParaRPr lang="zh-CN" altLang="en-US">
                <a:latin typeface="Arial"/>
                <a:sym typeface="Arial"/>
              </a:endParaRPr>
            </a:p>
          </p:txBody>
        </p:sp>
        <p:sp>
          <p:nvSpPr>
            <p:cNvPr id="42" name="Line 56"/>
            <p:cNvSpPr>
              <a:spLocks noChangeShapeType="1"/>
            </p:cNvSpPr>
            <p:nvPr/>
          </p:nvSpPr>
          <p:spPr bwMode="auto">
            <a:xfrm>
              <a:off x="771" y="1814"/>
              <a:ext cx="227" cy="0"/>
            </a:xfrm>
            <a:prstGeom prst="line">
              <a:avLst/>
            </a:prstGeom>
            <a:noFill/>
            <a:ln w="9525" cmpd="sng">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defRPr/>
              </a:pPr>
              <a:endParaRPr lang="zh-CN" altLang="en-US">
                <a:latin typeface="Arial"/>
                <a:sym typeface="Arial"/>
              </a:endParaRPr>
            </a:p>
          </p:txBody>
        </p:sp>
        <p:sp>
          <p:nvSpPr>
            <p:cNvPr id="43" name="Line 57"/>
            <p:cNvSpPr>
              <a:spLocks noChangeShapeType="1"/>
            </p:cNvSpPr>
            <p:nvPr/>
          </p:nvSpPr>
          <p:spPr bwMode="auto">
            <a:xfrm>
              <a:off x="816" y="1859"/>
              <a:ext cx="136" cy="0"/>
            </a:xfrm>
            <a:prstGeom prst="line">
              <a:avLst/>
            </a:prstGeom>
            <a:noFill/>
            <a:ln w="9525" cmpd="sng">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defRPr/>
              </a:pPr>
              <a:endParaRPr lang="zh-CN" altLang="en-US">
                <a:latin typeface="Arial"/>
                <a:sym typeface="Arial"/>
              </a:endParaRPr>
            </a:p>
          </p:txBody>
        </p:sp>
        <p:sp>
          <p:nvSpPr>
            <p:cNvPr id="44" name="Line 58"/>
            <p:cNvSpPr>
              <a:spLocks noChangeShapeType="1"/>
            </p:cNvSpPr>
            <p:nvPr/>
          </p:nvSpPr>
          <p:spPr bwMode="auto">
            <a:xfrm>
              <a:off x="816" y="1904"/>
              <a:ext cx="136" cy="0"/>
            </a:xfrm>
            <a:prstGeom prst="line">
              <a:avLst/>
            </a:prstGeom>
            <a:noFill/>
            <a:ln w="9525" cmpd="sng">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defRPr/>
              </a:pPr>
              <a:endParaRPr lang="zh-CN" altLang="en-US">
                <a:latin typeface="Arial"/>
                <a:sym typeface="Arial"/>
              </a:endParaRPr>
            </a:p>
          </p:txBody>
        </p:sp>
        <p:sp>
          <p:nvSpPr>
            <p:cNvPr id="45" name="Line 59"/>
            <p:cNvSpPr>
              <a:spLocks noChangeShapeType="1"/>
            </p:cNvSpPr>
            <p:nvPr/>
          </p:nvSpPr>
          <p:spPr bwMode="auto">
            <a:xfrm>
              <a:off x="816" y="1950"/>
              <a:ext cx="136" cy="0"/>
            </a:xfrm>
            <a:prstGeom prst="line">
              <a:avLst/>
            </a:prstGeom>
            <a:noFill/>
            <a:ln w="9525" cmpd="sng">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defRPr/>
              </a:pPr>
              <a:endParaRPr lang="zh-CN" altLang="en-US">
                <a:latin typeface="Arial"/>
                <a:sym typeface="Arial"/>
              </a:endParaRPr>
            </a:p>
          </p:txBody>
        </p:sp>
        <p:grpSp>
          <p:nvGrpSpPr>
            <p:cNvPr id="46" name="Group 60"/>
            <p:cNvGrpSpPr/>
            <p:nvPr/>
          </p:nvGrpSpPr>
          <p:grpSpPr>
            <a:xfrm>
              <a:off x="317" y="272"/>
              <a:ext cx="363" cy="200"/>
              <a:chExt cx="2352" cy="1008"/>
            </a:xfrm>
          </p:grpSpPr>
          <p:sp>
            <p:nvSpPr>
              <p:cNvPr id="92" name="Rectangle 61"/>
              <p:cNvSpPr>
                <a:spLocks noChangeArrowheads="1"/>
              </p:cNvSpPr>
              <p:nvPr/>
            </p:nvSpPr>
            <p:spPr bwMode="auto">
              <a:xfrm>
                <a:off x="0" y="723"/>
                <a:ext cx="670" cy="286"/>
              </a:xfrm>
              <a:prstGeom prst="rect">
                <a:avLst/>
              </a:prstGeom>
              <a:noFill/>
              <a:ln w="9525" cmpd="sng">
                <a:solidFill>
                  <a:schemeClr val="tx1"/>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defRPr/>
                </a:pPr>
                <a:endParaRPr lang="zh-CN" altLang="en-US" sz="1800" b="0">
                  <a:latin typeface="Arial"/>
                  <a:cs typeface="宋体" charset="0"/>
                  <a:sym typeface="Arial"/>
                </a:endParaRPr>
              </a:p>
            </p:txBody>
          </p:sp>
          <p:sp>
            <p:nvSpPr>
              <p:cNvPr id="93" name="Rectangle 62"/>
              <p:cNvSpPr>
                <a:spLocks noChangeArrowheads="1"/>
              </p:cNvSpPr>
              <p:nvPr/>
            </p:nvSpPr>
            <p:spPr bwMode="auto">
              <a:xfrm>
                <a:off x="816" y="723"/>
                <a:ext cx="670" cy="286"/>
              </a:xfrm>
              <a:prstGeom prst="rect">
                <a:avLst/>
              </a:prstGeom>
              <a:noFill/>
              <a:ln w="9525" cmpd="sng">
                <a:solidFill>
                  <a:schemeClr val="tx1"/>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defRPr/>
                </a:pPr>
                <a:endParaRPr lang="zh-CN" altLang="en-US" sz="1800" b="0">
                  <a:latin typeface="Arial"/>
                  <a:cs typeface="宋体" charset="0"/>
                  <a:sym typeface="Arial"/>
                </a:endParaRPr>
              </a:p>
            </p:txBody>
          </p:sp>
          <p:sp>
            <p:nvSpPr>
              <p:cNvPr id="94" name="Rectangle 63"/>
              <p:cNvSpPr>
                <a:spLocks noChangeArrowheads="1"/>
              </p:cNvSpPr>
              <p:nvPr/>
            </p:nvSpPr>
            <p:spPr bwMode="auto">
              <a:xfrm>
                <a:off x="1684" y="723"/>
                <a:ext cx="670" cy="286"/>
              </a:xfrm>
              <a:prstGeom prst="rect">
                <a:avLst/>
              </a:prstGeom>
              <a:noFill/>
              <a:ln w="9525" cmpd="sng">
                <a:solidFill>
                  <a:schemeClr val="tx1"/>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defRPr/>
                </a:pPr>
                <a:endParaRPr lang="zh-CN" altLang="en-US" sz="1800" b="0">
                  <a:latin typeface="Arial"/>
                  <a:cs typeface="宋体" charset="0"/>
                  <a:sym typeface="Arial"/>
                </a:endParaRPr>
              </a:p>
            </p:txBody>
          </p:sp>
          <p:sp>
            <p:nvSpPr>
              <p:cNvPr id="95" name="Line 64"/>
              <p:cNvSpPr>
                <a:spLocks noChangeShapeType="1"/>
              </p:cNvSpPr>
              <p:nvPr/>
            </p:nvSpPr>
            <p:spPr bwMode="auto">
              <a:xfrm flipH="1">
                <a:off x="338" y="481"/>
                <a:ext cx="0" cy="242"/>
              </a:xfrm>
              <a:prstGeom prst="line">
                <a:avLst/>
              </a:prstGeom>
              <a:noFill/>
              <a:ln w="9525" cmpd="sng">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defRPr/>
                </a:pPr>
                <a:endParaRPr lang="zh-CN" altLang="en-US">
                  <a:latin typeface="Arial"/>
                  <a:sym typeface="Arial"/>
                </a:endParaRPr>
              </a:p>
            </p:txBody>
          </p:sp>
          <p:sp>
            <p:nvSpPr>
              <p:cNvPr id="96" name="Line 65"/>
              <p:cNvSpPr>
                <a:spLocks noChangeShapeType="1"/>
              </p:cNvSpPr>
              <p:nvPr/>
            </p:nvSpPr>
            <p:spPr bwMode="auto">
              <a:xfrm flipH="1">
                <a:off x="1154" y="288"/>
                <a:ext cx="0" cy="435"/>
              </a:xfrm>
              <a:prstGeom prst="line">
                <a:avLst/>
              </a:prstGeom>
              <a:noFill/>
              <a:ln w="9525" cmpd="sng">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defRPr/>
                </a:pPr>
                <a:endParaRPr lang="zh-CN" altLang="en-US">
                  <a:latin typeface="Arial"/>
                  <a:sym typeface="Arial"/>
                </a:endParaRPr>
              </a:p>
            </p:txBody>
          </p:sp>
          <p:sp>
            <p:nvSpPr>
              <p:cNvPr id="97" name="Line 66"/>
              <p:cNvSpPr>
                <a:spLocks noChangeShapeType="1"/>
              </p:cNvSpPr>
              <p:nvPr/>
            </p:nvSpPr>
            <p:spPr bwMode="auto">
              <a:xfrm flipH="1">
                <a:off x="2015" y="481"/>
                <a:ext cx="0" cy="242"/>
              </a:xfrm>
              <a:prstGeom prst="line">
                <a:avLst/>
              </a:prstGeom>
              <a:noFill/>
              <a:ln w="9525" cmpd="sng">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defRPr/>
                </a:pPr>
                <a:endParaRPr lang="zh-CN" altLang="en-US">
                  <a:latin typeface="Arial"/>
                  <a:sym typeface="Arial"/>
                </a:endParaRPr>
              </a:p>
            </p:txBody>
          </p:sp>
          <p:sp>
            <p:nvSpPr>
              <p:cNvPr id="98" name="Line 67"/>
              <p:cNvSpPr>
                <a:spLocks noChangeShapeType="1"/>
              </p:cNvSpPr>
              <p:nvPr/>
            </p:nvSpPr>
            <p:spPr bwMode="auto">
              <a:xfrm>
                <a:off x="338" y="481"/>
                <a:ext cx="1677" cy="0"/>
              </a:xfrm>
              <a:prstGeom prst="line">
                <a:avLst/>
              </a:prstGeom>
              <a:noFill/>
              <a:ln w="9525" cmpd="sng">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defRPr/>
                </a:pPr>
                <a:endParaRPr lang="zh-CN" altLang="en-US">
                  <a:latin typeface="Arial"/>
                  <a:sym typeface="Arial"/>
                </a:endParaRPr>
              </a:p>
            </p:txBody>
          </p:sp>
          <p:sp>
            <p:nvSpPr>
              <p:cNvPr id="99" name="Rectangle 68"/>
              <p:cNvSpPr>
                <a:spLocks noChangeArrowheads="1"/>
              </p:cNvSpPr>
              <p:nvPr/>
            </p:nvSpPr>
            <p:spPr bwMode="auto">
              <a:xfrm>
                <a:off x="816" y="2"/>
                <a:ext cx="670" cy="286"/>
              </a:xfrm>
              <a:prstGeom prst="rect">
                <a:avLst/>
              </a:prstGeom>
              <a:noFill/>
              <a:ln w="9525" cmpd="sng">
                <a:solidFill>
                  <a:schemeClr val="tx1"/>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defRPr/>
                </a:pPr>
                <a:endParaRPr lang="zh-CN" altLang="en-US" sz="1800" b="0">
                  <a:latin typeface="Arial"/>
                  <a:cs typeface="宋体" charset="0"/>
                  <a:sym typeface="Arial"/>
                </a:endParaRPr>
              </a:p>
            </p:txBody>
          </p:sp>
        </p:grpSp>
        <p:grpSp>
          <p:nvGrpSpPr>
            <p:cNvPr id="47" name="Group 69"/>
            <p:cNvGrpSpPr/>
            <p:nvPr/>
          </p:nvGrpSpPr>
          <p:grpSpPr>
            <a:xfrm>
              <a:off x="680" y="117"/>
              <a:ext cx="363" cy="200"/>
              <a:chExt cx="2352" cy="1008"/>
            </a:xfrm>
          </p:grpSpPr>
          <p:sp>
            <p:nvSpPr>
              <p:cNvPr id="84" name="Rectangle 70"/>
              <p:cNvSpPr>
                <a:spLocks noChangeArrowheads="1"/>
              </p:cNvSpPr>
              <p:nvPr/>
            </p:nvSpPr>
            <p:spPr bwMode="auto">
              <a:xfrm>
                <a:off x="1" y="719"/>
                <a:ext cx="670" cy="291"/>
              </a:xfrm>
              <a:prstGeom prst="rect">
                <a:avLst/>
              </a:prstGeom>
              <a:noFill/>
              <a:ln w="9525" cmpd="sng">
                <a:solidFill>
                  <a:schemeClr val="tx1"/>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defRPr/>
                </a:pPr>
                <a:endParaRPr lang="zh-CN" altLang="en-US" sz="1800" b="0">
                  <a:latin typeface="Arial"/>
                  <a:cs typeface="宋体" charset="0"/>
                  <a:sym typeface="Arial"/>
                </a:endParaRPr>
              </a:p>
            </p:txBody>
          </p:sp>
          <p:sp>
            <p:nvSpPr>
              <p:cNvPr id="85" name="Rectangle 71"/>
              <p:cNvSpPr>
                <a:spLocks noChangeArrowheads="1"/>
              </p:cNvSpPr>
              <p:nvPr/>
            </p:nvSpPr>
            <p:spPr bwMode="auto">
              <a:xfrm>
                <a:off x="818" y="719"/>
                <a:ext cx="670" cy="291"/>
              </a:xfrm>
              <a:prstGeom prst="rect">
                <a:avLst/>
              </a:prstGeom>
              <a:noFill/>
              <a:ln w="9525" cmpd="sng">
                <a:solidFill>
                  <a:schemeClr val="tx1"/>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defRPr/>
                </a:pPr>
                <a:endParaRPr lang="zh-CN" altLang="en-US" sz="1800" b="0">
                  <a:latin typeface="Arial"/>
                  <a:cs typeface="宋体" charset="0"/>
                  <a:sym typeface="Arial"/>
                </a:endParaRPr>
              </a:p>
            </p:txBody>
          </p:sp>
          <p:sp>
            <p:nvSpPr>
              <p:cNvPr id="86" name="Rectangle 72"/>
              <p:cNvSpPr>
                <a:spLocks noChangeArrowheads="1"/>
              </p:cNvSpPr>
              <p:nvPr/>
            </p:nvSpPr>
            <p:spPr bwMode="auto">
              <a:xfrm>
                <a:off x="1685" y="719"/>
                <a:ext cx="670" cy="291"/>
              </a:xfrm>
              <a:prstGeom prst="rect">
                <a:avLst/>
              </a:prstGeom>
              <a:noFill/>
              <a:ln w="9525" cmpd="sng">
                <a:solidFill>
                  <a:schemeClr val="tx1"/>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defRPr/>
                </a:pPr>
                <a:endParaRPr lang="zh-CN" altLang="en-US" sz="1800" b="0">
                  <a:latin typeface="Arial"/>
                  <a:cs typeface="宋体" charset="0"/>
                  <a:sym typeface="Arial"/>
                </a:endParaRPr>
              </a:p>
            </p:txBody>
          </p:sp>
          <p:sp>
            <p:nvSpPr>
              <p:cNvPr id="87" name="Line 73"/>
              <p:cNvSpPr>
                <a:spLocks noChangeShapeType="1"/>
              </p:cNvSpPr>
              <p:nvPr/>
            </p:nvSpPr>
            <p:spPr bwMode="auto">
              <a:xfrm flipH="1">
                <a:off x="339" y="482"/>
                <a:ext cx="0" cy="237"/>
              </a:xfrm>
              <a:prstGeom prst="line">
                <a:avLst/>
              </a:prstGeom>
              <a:noFill/>
              <a:ln w="9525" cmpd="sng">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defRPr/>
                </a:pPr>
                <a:endParaRPr lang="zh-CN" altLang="en-US">
                  <a:latin typeface="Arial"/>
                  <a:sym typeface="Arial"/>
                </a:endParaRPr>
              </a:p>
            </p:txBody>
          </p:sp>
          <p:sp>
            <p:nvSpPr>
              <p:cNvPr id="88" name="Line 74"/>
              <p:cNvSpPr>
                <a:spLocks noChangeShapeType="1"/>
              </p:cNvSpPr>
              <p:nvPr/>
            </p:nvSpPr>
            <p:spPr bwMode="auto">
              <a:xfrm flipH="1">
                <a:off x="1156" y="289"/>
                <a:ext cx="0" cy="430"/>
              </a:xfrm>
              <a:prstGeom prst="line">
                <a:avLst/>
              </a:prstGeom>
              <a:noFill/>
              <a:ln w="9525" cmpd="sng">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defRPr/>
                </a:pPr>
                <a:endParaRPr lang="zh-CN" altLang="en-US">
                  <a:latin typeface="Arial"/>
                  <a:sym typeface="Arial"/>
                </a:endParaRPr>
              </a:p>
            </p:txBody>
          </p:sp>
          <p:sp>
            <p:nvSpPr>
              <p:cNvPr id="89" name="Line 75"/>
              <p:cNvSpPr>
                <a:spLocks noChangeShapeType="1"/>
              </p:cNvSpPr>
              <p:nvPr/>
            </p:nvSpPr>
            <p:spPr bwMode="auto">
              <a:xfrm flipH="1">
                <a:off x="2017" y="482"/>
                <a:ext cx="0" cy="237"/>
              </a:xfrm>
              <a:prstGeom prst="line">
                <a:avLst/>
              </a:prstGeom>
              <a:noFill/>
              <a:ln w="9525" cmpd="sng">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defRPr/>
                </a:pPr>
                <a:endParaRPr lang="zh-CN" altLang="en-US">
                  <a:latin typeface="Arial"/>
                  <a:sym typeface="Arial"/>
                </a:endParaRPr>
              </a:p>
            </p:txBody>
          </p:sp>
          <p:sp>
            <p:nvSpPr>
              <p:cNvPr id="90" name="Line 76"/>
              <p:cNvSpPr>
                <a:spLocks noChangeShapeType="1"/>
              </p:cNvSpPr>
              <p:nvPr/>
            </p:nvSpPr>
            <p:spPr bwMode="auto">
              <a:xfrm>
                <a:off x="339" y="482"/>
                <a:ext cx="1677" cy="0"/>
              </a:xfrm>
              <a:prstGeom prst="line">
                <a:avLst/>
              </a:prstGeom>
              <a:noFill/>
              <a:ln w="9525" cmpd="sng">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defRPr/>
                </a:pPr>
                <a:endParaRPr lang="zh-CN" altLang="en-US">
                  <a:latin typeface="Arial"/>
                  <a:sym typeface="Arial"/>
                </a:endParaRPr>
              </a:p>
            </p:txBody>
          </p:sp>
          <p:sp>
            <p:nvSpPr>
              <p:cNvPr id="91" name="Rectangle 77"/>
              <p:cNvSpPr>
                <a:spLocks noChangeArrowheads="1"/>
              </p:cNvSpPr>
              <p:nvPr/>
            </p:nvSpPr>
            <p:spPr bwMode="auto">
              <a:xfrm>
                <a:off x="818" y="-2"/>
                <a:ext cx="670" cy="291"/>
              </a:xfrm>
              <a:prstGeom prst="rect">
                <a:avLst/>
              </a:prstGeom>
              <a:noFill/>
              <a:ln w="9525" cmpd="sng">
                <a:solidFill>
                  <a:schemeClr val="tx1"/>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defRPr/>
                </a:pPr>
                <a:endParaRPr lang="zh-CN" altLang="en-US" sz="1800" b="0">
                  <a:latin typeface="Arial"/>
                  <a:cs typeface="宋体" charset="0"/>
                  <a:sym typeface="Arial"/>
                </a:endParaRPr>
              </a:p>
            </p:txBody>
          </p:sp>
        </p:grpSp>
        <p:grpSp>
          <p:nvGrpSpPr>
            <p:cNvPr id="48" name="Group 78"/>
            <p:cNvGrpSpPr/>
            <p:nvPr/>
          </p:nvGrpSpPr>
          <p:grpSpPr>
            <a:xfrm>
              <a:off x="45" y="680"/>
              <a:ext cx="363" cy="200"/>
              <a:chExt cx="2352" cy="1008"/>
            </a:xfrm>
          </p:grpSpPr>
          <p:sp>
            <p:nvSpPr>
              <p:cNvPr id="76" name="Rectangle 79"/>
              <p:cNvSpPr>
                <a:spLocks noChangeArrowheads="1"/>
              </p:cNvSpPr>
              <p:nvPr/>
            </p:nvSpPr>
            <p:spPr bwMode="auto">
              <a:xfrm>
                <a:off x="2" y="721"/>
                <a:ext cx="670" cy="286"/>
              </a:xfrm>
              <a:prstGeom prst="rect">
                <a:avLst/>
              </a:prstGeom>
              <a:noFill/>
              <a:ln w="9525" cmpd="sng">
                <a:solidFill>
                  <a:schemeClr val="tx1"/>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defRPr/>
                </a:pPr>
                <a:endParaRPr lang="zh-CN" altLang="en-US" sz="1800" b="0">
                  <a:latin typeface="Arial"/>
                  <a:cs typeface="宋体" charset="0"/>
                  <a:sym typeface="Arial"/>
                </a:endParaRPr>
              </a:p>
            </p:txBody>
          </p:sp>
          <p:sp>
            <p:nvSpPr>
              <p:cNvPr id="77" name="Rectangle 80"/>
              <p:cNvSpPr>
                <a:spLocks noChangeArrowheads="1"/>
              </p:cNvSpPr>
              <p:nvPr/>
            </p:nvSpPr>
            <p:spPr bwMode="auto">
              <a:xfrm>
                <a:off x="818" y="721"/>
                <a:ext cx="670" cy="286"/>
              </a:xfrm>
              <a:prstGeom prst="rect">
                <a:avLst/>
              </a:prstGeom>
              <a:noFill/>
              <a:ln w="9525" cmpd="sng">
                <a:solidFill>
                  <a:schemeClr val="tx1"/>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defRPr/>
                </a:pPr>
                <a:endParaRPr lang="zh-CN" altLang="en-US" sz="1800" b="0">
                  <a:latin typeface="Arial"/>
                  <a:cs typeface="宋体" charset="0"/>
                  <a:sym typeface="Arial"/>
                </a:endParaRPr>
              </a:p>
            </p:txBody>
          </p:sp>
          <p:sp>
            <p:nvSpPr>
              <p:cNvPr id="78" name="Rectangle 81"/>
              <p:cNvSpPr>
                <a:spLocks noChangeArrowheads="1"/>
              </p:cNvSpPr>
              <p:nvPr/>
            </p:nvSpPr>
            <p:spPr bwMode="auto">
              <a:xfrm>
                <a:off x="1679" y="721"/>
                <a:ext cx="670" cy="286"/>
              </a:xfrm>
              <a:prstGeom prst="rect">
                <a:avLst/>
              </a:prstGeom>
              <a:noFill/>
              <a:ln w="9525" cmpd="sng">
                <a:solidFill>
                  <a:schemeClr val="tx1"/>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defRPr/>
                </a:pPr>
                <a:endParaRPr lang="zh-CN" altLang="en-US" sz="1800" b="0">
                  <a:latin typeface="Arial"/>
                  <a:cs typeface="宋体" charset="0"/>
                  <a:sym typeface="Arial"/>
                </a:endParaRPr>
              </a:p>
            </p:txBody>
          </p:sp>
          <p:sp>
            <p:nvSpPr>
              <p:cNvPr id="79" name="Line 82"/>
              <p:cNvSpPr>
                <a:spLocks noChangeShapeType="1"/>
              </p:cNvSpPr>
              <p:nvPr/>
            </p:nvSpPr>
            <p:spPr bwMode="auto">
              <a:xfrm flipH="1">
                <a:off x="340" y="479"/>
                <a:ext cx="0" cy="242"/>
              </a:xfrm>
              <a:prstGeom prst="line">
                <a:avLst/>
              </a:prstGeom>
              <a:noFill/>
              <a:ln w="9525" cmpd="sng">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defRPr/>
                </a:pPr>
                <a:endParaRPr lang="zh-CN" altLang="en-US">
                  <a:latin typeface="Arial"/>
                  <a:sym typeface="Arial"/>
                </a:endParaRPr>
              </a:p>
            </p:txBody>
          </p:sp>
          <p:sp>
            <p:nvSpPr>
              <p:cNvPr id="80" name="Line 83"/>
              <p:cNvSpPr>
                <a:spLocks noChangeShapeType="1"/>
              </p:cNvSpPr>
              <p:nvPr/>
            </p:nvSpPr>
            <p:spPr bwMode="auto">
              <a:xfrm flipH="1">
                <a:off x="1150" y="287"/>
                <a:ext cx="0" cy="435"/>
              </a:xfrm>
              <a:prstGeom prst="line">
                <a:avLst/>
              </a:prstGeom>
              <a:noFill/>
              <a:ln w="9525" cmpd="sng">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defRPr/>
                </a:pPr>
                <a:endParaRPr lang="zh-CN" altLang="en-US">
                  <a:latin typeface="Arial"/>
                  <a:sym typeface="Arial"/>
                </a:endParaRPr>
              </a:p>
            </p:txBody>
          </p:sp>
          <p:sp>
            <p:nvSpPr>
              <p:cNvPr id="81" name="Line 84"/>
              <p:cNvSpPr>
                <a:spLocks noChangeShapeType="1"/>
              </p:cNvSpPr>
              <p:nvPr/>
            </p:nvSpPr>
            <p:spPr bwMode="auto">
              <a:xfrm flipH="1">
                <a:off x="2011" y="479"/>
                <a:ext cx="0" cy="242"/>
              </a:xfrm>
              <a:prstGeom prst="line">
                <a:avLst/>
              </a:prstGeom>
              <a:noFill/>
              <a:ln w="9525" cmpd="sng">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defRPr/>
                </a:pPr>
                <a:endParaRPr lang="zh-CN" altLang="en-US">
                  <a:latin typeface="Arial"/>
                  <a:sym typeface="Arial"/>
                </a:endParaRPr>
              </a:p>
            </p:txBody>
          </p:sp>
          <p:sp>
            <p:nvSpPr>
              <p:cNvPr id="82" name="Line 85"/>
              <p:cNvSpPr>
                <a:spLocks noChangeShapeType="1"/>
              </p:cNvSpPr>
              <p:nvPr/>
            </p:nvSpPr>
            <p:spPr bwMode="auto">
              <a:xfrm>
                <a:off x="340" y="479"/>
                <a:ext cx="1671" cy="0"/>
              </a:xfrm>
              <a:prstGeom prst="line">
                <a:avLst/>
              </a:prstGeom>
              <a:noFill/>
              <a:ln w="9525" cmpd="sng">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defRPr/>
                </a:pPr>
                <a:endParaRPr lang="zh-CN" altLang="en-US">
                  <a:latin typeface="Arial"/>
                  <a:sym typeface="Arial"/>
                </a:endParaRPr>
              </a:p>
            </p:txBody>
          </p:sp>
          <p:sp>
            <p:nvSpPr>
              <p:cNvPr id="83" name="Rectangle 86"/>
              <p:cNvSpPr>
                <a:spLocks noChangeArrowheads="1"/>
              </p:cNvSpPr>
              <p:nvPr/>
            </p:nvSpPr>
            <p:spPr bwMode="auto">
              <a:xfrm>
                <a:off x="818" y="0"/>
                <a:ext cx="670" cy="286"/>
              </a:xfrm>
              <a:prstGeom prst="rect">
                <a:avLst/>
              </a:prstGeom>
              <a:noFill/>
              <a:ln w="9525" cmpd="sng">
                <a:solidFill>
                  <a:schemeClr val="tx1"/>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defRPr/>
                </a:pPr>
                <a:endParaRPr lang="zh-CN" altLang="en-US" sz="1800" b="0">
                  <a:latin typeface="Arial"/>
                  <a:cs typeface="宋体" charset="0"/>
                  <a:sym typeface="Arial"/>
                </a:endParaRPr>
              </a:p>
            </p:txBody>
          </p:sp>
        </p:grpSp>
        <p:grpSp>
          <p:nvGrpSpPr>
            <p:cNvPr id="49" name="Group 87"/>
            <p:cNvGrpSpPr/>
            <p:nvPr/>
          </p:nvGrpSpPr>
          <p:grpSpPr>
            <a:xfrm>
              <a:off x="45" y="1106"/>
              <a:ext cx="363" cy="164"/>
              <a:chExt cx="2352" cy="1008"/>
            </a:xfrm>
          </p:grpSpPr>
          <p:sp>
            <p:nvSpPr>
              <p:cNvPr id="68" name="Rectangle 88"/>
              <p:cNvSpPr>
                <a:spLocks noChangeArrowheads="1"/>
              </p:cNvSpPr>
              <p:nvPr/>
            </p:nvSpPr>
            <p:spPr bwMode="auto">
              <a:xfrm>
                <a:off x="2" y="718"/>
                <a:ext cx="670" cy="289"/>
              </a:xfrm>
              <a:prstGeom prst="rect">
                <a:avLst/>
              </a:prstGeom>
              <a:noFill/>
              <a:ln w="9525" cmpd="sng">
                <a:solidFill>
                  <a:schemeClr val="tx1"/>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defRPr/>
                </a:pPr>
                <a:endParaRPr lang="zh-CN" altLang="en-US" sz="1800" b="0">
                  <a:latin typeface="Arial"/>
                  <a:cs typeface="宋体" charset="0"/>
                  <a:sym typeface="Arial"/>
                </a:endParaRPr>
              </a:p>
            </p:txBody>
          </p:sp>
          <p:sp>
            <p:nvSpPr>
              <p:cNvPr id="69" name="Rectangle 89"/>
              <p:cNvSpPr>
                <a:spLocks noChangeArrowheads="1"/>
              </p:cNvSpPr>
              <p:nvPr/>
            </p:nvSpPr>
            <p:spPr bwMode="auto">
              <a:xfrm>
                <a:off x="818" y="718"/>
                <a:ext cx="670" cy="289"/>
              </a:xfrm>
              <a:prstGeom prst="rect">
                <a:avLst/>
              </a:prstGeom>
              <a:noFill/>
              <a:ln w="9525" cmpd="sng">
                <a:solidFill>
                  <a:schemeClr val="tx1"/>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defRPr/>
                </a:pPr>
                <a:endParaRPr lang="zh-CN" altLang="en-US" sz="1800" b="0">
                  <a:latin typeface="Arial"/>
                  <a:cs typeface="宋体" charset="0"/>
                  <a:sym typeface="Arial"/>
                </a:endParaRPr>
              </a:p>
            </p:txBody>
          </p:sp>
          <p:sp>
            <p:nvSpPr>
              <p:cNvPr id="70" name="Rectangle 90"/>
              <p:cNvSpPr>
                <a:spLocks noChangeArrowheads="1"/>
              </p:cNvSpPr>
              <p:nvPr/>
            </p:nvSpPr>
            <p:spPr bwMode="auto">
              <a:xfrm>
                <a:off x="1679" y="718"/>
                <a:ext cx="670" cy="289"/>
              </a:xfrm>
              <a:prstGeom prst="rect">
                <a:avLst/>
              </a:prstGeom>
              <a:noFill/>
              <a:ln w="9525" cmpd="sng">
                <a:solidFill>
                  <a:schemeClr val="tx1"/>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defRPr/>
                </a:pPr>
                <a:endParaRPr lang="zh-CN" altLang="en-US" sz="1800" b="0">
                  <a:latin typeface="Arial"/>
                  <a:cs typeface="宋体" charset="0"/>
                  <a:sym typeface="Arial"/>
                </a:endParaRPr>
              </a:p>
            </p:txBody>
          </p:sp>
          <p:sp>
            <p:nvSpPr>
              <p:cNvPr id="71" name="Line 91"/>
              <p:cNvSpPr>
                <a:spLocks noChangeShapeType="1"/>
              </p:cNvSpPr>
              <p:nvPr/>
            </p:nvSpPr>
            <p:spPr bwMode="auto">
              <a:xfrm flipH="1">
                <a:off x="340" y="483"/>
                <a:ext cx="0" cy="235"/>
              </a:xfrm>
              <a:prstGeom prst="line">
                <a:avLst/>
              </a:prstGeom>
              <a:noFill/>
              <a:ln w="9525" cmpd="sng">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defRPr/>
                </a:pPr>
                <a:endParaRPr lang="zh-CN" altLang="en-US">
                  <a:latin typeface="Arial"/>
                  <a:sym typeface="Arial"/>
                </a:endParaRPr>
              </a:p>
            </p:txBody>
          </p:sp>
          <p:sp>
            <p:nvSpPr>
              <p:cNvPr id="72" name="Line 92"/>
              <p:cNvSpPr>
                <a:spLocks noChangeShapeType="1"/>
              </p:cNvSpPr>
              <p:nvPr/>
            </p:nvSpPr>
            <p:spPr bwMode="auto">
              <a:xfrm flipH="1">
                <a:off x="1150" y="291"/>
                <a:ext cx="0" cy="428"/>
              </a:xfrm>
              <a:prstGeom prst="line">
                <a:avLst/>
              </a:prstGeom>
              <a:noFill/>
              <a:ln w="9525" cmpd="sng">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defRPr/>
                </a:pPr>
                <a:endParaRPr lang="zh-CN" altLang="en-US">
                  <a:latin typeface="Arial"/>
                  <a:sym typeface="Arial"/>
                </a:endParaRPr>
              </a:p>
            </p:txBody>
          </p:sp>
          <p:sp>
            <p:nvSpPr>
              <p:cNvPr id="73" name="Line 93"/>
              <p:cNvSpPr>
                <a:spLocks noChangeShapeType="1"/>
              </p:cNvSpPr>
              <p:nvPr/>
            </p:nvSpPr>
            <p:spPr bwMode="auto">
              <a:xfrm flipH="1">
                <a:off x="2011" y="483"/>
                <a:ext cx="0" cy="235"/>
              </a:xfrm>
              <a:prstGeom prst="line">
                <a:avLst/>
              </a:prstGeom>
              <a:noFill/>
              <a:ln w="9525" cmpd="sng">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defRPr/>
                </a:pPr>
                <a:endParaRPr lang="zh-CN" altLang="en-US">
                  <a:latin typeface="Arial"/>
                  <a:sym typeface="Arial"/>
                </a:endParaRPr>
              </a:p>
            </p:txBody>
          </p:sp>
          <p:sp>
            <p:nvSpPr>
              <p:cNvPr id="74" name="Line 94"/>
              <p:cNvSpPr>
                <a:spLocks noChangeShapeType="1"/>
              </p:cNvSpPr>
              <p:nvPr/>
            </p:nvSpPr>
            <p:spPr bwMode="auto">
              <a:xfrm>
                <a:off x="340" y="483"/>
                <a:ext cx="1671" cy="0"/>
              </a:xfrm>
              <a:prstGeom prst="line">
                <a:avLst/>
              </a:prstGeom>
              <a:noFill/>
              <a:ln w="9525" cmpd="sng">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defRPr/>
                </a:pPr>
                <a:endParaRPr lang="zh-CN" altLang="en-US">
                  <a:latin typeface="Arial"/>
                  <a:sym typeface="Arial"/>
                </a:endParaRPr>
              </a:p>
            </p:txBody>
          </p:sp>
          <p:sp>
            <p:nvSpPr>
              <p:cNvPr id="75" name="Rectangle 95"/>
              <p:cNvSpPr>
                <a:spLocks noChangeArrowheads="1"/>
              </p:cNvSpPr>
              <p:nvPr/>
            </p:nvSpPr>
            <p:spPr bwMode="auto">
              <a:xfrm>
                <a:off x="818" y="2"/>
                <a:ext cx="670" cy="289"/>
              </a:xfrm>
              <a:prstGeom prst="rect">
                <a:avLst/>
              </a:prstGeom>
              <a:noFill/>
              <a:ln w="9525" cmpd="sng">
                <a:solidFill>
                  <a:schemeClr val="tx1"/>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defRPr/>
                </a:pPr>
                <a:endParaRPr lang="zh-CN" altLang="en-US" sz="1800" b="0">
                  <a:latin typeface="Arial"/>
                  <a:cs typeface="宋体" charset="0"/>
                  <a:sym typeface="Arial"/>
                </a:endParaRPr>
              </a:p>
            </p:txBody>
          </p:sp>
        </p:grpSp>
        <p:grpSp>
          <p:nvGrpSpPr>
            <p:cNvPr id="50" name="Group 96"/>
            <p:cNvGrpSpPr/>
            <p:nvPr/>
          </p:nvGrpSpPr>
          <p:grpSpPr>
            <a:xfrm>
              <a:off x="1179" y="1723"/>
              <a:ext cx="363" cy="164"/>
              <a:chExt cx="2352" cy="1008"/>
            </a:xfrm>
          </p:grpSpPr>
          <p:sp>
            <p:nvSpPr>
              <p:cNvPr id="60" name="Rectangle 97"/>
              <p:cNvSpPr>
                <a:spLocks noChangeArrowheads="1"/>
              </p:cNvSpPr>
              <p:nvPr/>
            </p:nvSpPr>
            <p:spPr bwMode="auto">
              <a:xfrm>
                <a:off x="2" y="720"/>
                <a:ext cx="670" cy="289"/>
              </a:xfrm>
              <a:prstGeom prst="rect">
                <a:avLst/>
              </a:prstGeom>
              <a:noFill/>
              <a:ln w="9525" cmpd="sng">
                <a:solidFill>
                  <a:schemeClr val="tx1"/>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defRPr/>
                </a:pPr>
                <a:endParaRPr lang="zh-CN" altLang="en-US" sz="1800" b="0">
                  <a:latin typeface="Arial"/>
                  <a:cs typeface="宋体" charset="0"/>
                  <a:sym typeface="Arial"/>
                </a:endParaRPr>
              </a:p>
            </p:txBody>
          </p:sp>
          <p:sp>
            <p:nvSpPr>
              <p:cNvPr id="61" name="Rectangle 98"/>
              <p:cNvSpPr>
                <a:spLocks noChangeArrowheads="1"/>
              </p:cNvSpPr>
              <p:nvPr/>
            </p:nvSpPr>
            <p:spPr bwMode="auto">
              <a:xfrm>
                <a:off x="818" y="720"/>
                <a:ext cx="670" cy="289"/>
              </a:xfrm>
              <a:prstGeom prst="rect">
                <a:avLst/>
              </a:prstGeom>
              <a:noFill/>
              <a:ln w="9525" cmpd="sng">
                <a:solidFill>
                  <a:schemeClr val="tx1"/>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defRPr/>
                </a:pPr>
                <a:endParaRPr lang="zh-CN" altLang="en-US" sz="1800" b="0">
                  <a:latin typeface="Arial"/>
                  <a:cs typeface="宋体" charset="0"/>
                  <a:sym typeface="Arial"/>
                </a:endParaRPr>
              </a:p>
            </p:txBody>
          </p:sp>
          <p:sp>
            <p:nvSpPr>
              <p:cNvPr id="62" name="Rectangle 99"/>
              <p:cNvSpPr>
                <a:spLocks noChangeArrowheads="1"/>
              </p:cNvSpPr>
              <p:nvPr/>
            </p:nvSpPr>
            <p:spPr bwMode="auto">
              <a:xfrm>
                <a:off x="1679" y="720"/>
                <a:ext cx="670" cy="289"/>
              </a:xfrm>
              <a:prstGeom prst="rect">
                <a:avLst/>
              </a:prstGeom>
              <a:noFill/>
              <a:ln w="9525" cmpd="sng">
                <a:solidFill>
                  <a:schemeClr val="tx1"/>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defRPr/>
                </a:pPr>
                <a:endParaRPr lang="zh-CN" altLang="en-US" sz="1800" b="0">
                  <a:latin typeface="Arial"/>
                  <a:cs typeface="宋体" charset="0"/>
                  <a:sym typeface="Arial"/>
                </a:endParaRPr>
              </a:p>
            </p:txBody>
          </p:sp>
          <p:sp>
            <p:nvSpPr>
              <p:cNvPr id="63" name="Line 100"/>
              <p:cNvSpPr>
                <a:spLocks noChangeShapeType="1"/>
              </p:cNvSpPr>
              <p:nvPr/>
            </p:nvSpPr>
            <p:spPr bwMode="auto">
              <a:xfrm flipH="1">
                <a:off x="340" y="479"/>
                <a:ext cx="0" cy="241"/>
              </a:xfrm>
              <a:prstGeom prst="line">
                <a:avLst/>
              </a:prstGeom>
              <a:noFill/>
              <a:ln w="9525" cmpd="sng">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defRPr/>
                </a:pPr>
                <a:endParaRPr lang="zh-CN" altLang="en-US">
                  <a:latin typeface="Arial"/>
                  <a:sym typeface="Arial"/>
                </a:endParaRPr>
              </a:p>
            </p:txBody>
          </p:sp>
          <p:sp>
            <p:nvSpPr>
              <p:cNvPr id="64" name="Line 101"/>
              <p:cNvSpPr>
                <a:spLocks noChangeShapeType="1"/>
              </p:cNvSpPr>
              <p:nvPr/>
            </p:nvSpPr>
            <p:spPr bwMode="auto">
              <a:xfrm flipH="1">
                <a:off x="1150" y="287"/>
                <a:ext cx="0" cy="434"/>
              </a:xfrm>
              <a:prstGeom prst="line">
                <a:avLst/>
              </a:prstGeom>
              <a:noFill/>
              <a:ln w="9525" cmpd="sng">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defRPr/>
                </a:pPr>
                <a:endParaRPr lang="zh-CN" altLang="en-US">
                  <a:latin typeface="Arial"/>
                  <a:sym typeface="Arial"/>
                </a:endParaRPr>
              </a:p>
            </p:txBody>
          </p:sp>
          <p:sp>
            <p:nvSpPr>
              <p:cNvPr id="65" name="Line 102"/>
              <p:cNvSpPr>
                <a:spLocks noChangeShapeType="1"/>
              </p:cNvSpPr>
              <p:nvPr/>
            </p:nvSpPr>
            <p:spPr bwMode="auto">
              <a:xfrm flipH="1">
                <a:off x="2011" y="479"/>
                <a:ext cx="0" cy="241"/>
              </a:xfrm>
              <a:prstGeom prst="line">
                <a:avLst/>
              </a:prstGeom>
              <a:noFill/>
              <a:ln w="9525" cmpd="sng">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defRPr/>
                </a:pPr>
                <a:endParaRPr lang="zh-CN" altLang="en-US">
                  <a:latin typeface="Arial"/>
                  <a:sym typeface="Arial"/>
                </a:endParaRPr>
              </a:p>
            </p:txBody>
          </p:sp>
          <p:sp>
            <p:nvSpPr>
              <p:cNvPr id="66" name="Line 103"/>
              <p:cNvSpPr>
                <a:spLocks noChangeShapeType="1"/>
              </p:cNvSpPr>
              <p:nvPr/>
            </p:nvSpPr>
            <p:spPr bwMode="auto">
              <a:xfrm>
                <a:off x="340" y="479"/>
                <a:ext cx="1671" cy="0"/>
              </a:xfrm>
              <a:prstGeom prst="line">
                <a:avLst/>
              </a:prstGeom>
              <a:noFill/>
              <a:ln w="9525" cmpd="sng">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defRPr/>
                </a:pPr>
                <a:endParaRPr lang="zh-CN" altLang="en-US">
                  <a:latin typeface="Arial"/>
                  <a:sym typeface="Arial"/>
                </a:endParaRPr>
              </a:p>
            </p:txBody>
          </p:sp>
          <p:sp>
            <p:nvSpPr>
              <p:cNvPr id="67" name="Rectangle 104"/>
              <p:cNvSpPr>
                <a:spLocks noChangeArrowheads="1"/>
              </p:cNvSpPr>
              <p:nvPr/>
            </p:nvSpPr>
            <p:spPr bwMode="auto">
              <a:xfrm>
                <a:off x="818" y="-3"/>
                <a:ext cx="670" cy="289"/>
              </a:xfrm>
              <a:prstGeom prst="rect">
                <a:avLst/>
              </a:prstGeom>
              <a:noFill/>
              <a:ln w="9525" cmpd="sng">
                <a:solidFill>
                  <a:schemeClr val="tx1"/>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defRPr/>
                </a:pPr>
                <a:endParaRPr lang="zh-CN" altLang="en-US" sz="1800" b="0">
                  <a:latin typeface="Arial"/>
                  <a:cs typeface="宋体" charset="0"/>
                  <a:sym typeface="Arial"/>
                </a:endParaRPr>
              </a:p>
            </p:txBody>
          </p:sp>
        </p:grpSp>
        <p:grpSp>
          <p:nvGrpSpPr>
            <p:cNvPr id="51" name="Group 105"/>
            <p:cNvGrpSpPr/>
            <p:nvPr/>
          </p:nvGrpSpPr>
          <p:grpSpPr>
            <a:xfrm>
              <a:off x="1542" y="1587"/>
              <a:ext cx="363" cy="164"/>
              <a:chExt cx="2352" cy="1008"/>
            </a:xfrm>
          </p:grpSpPr>
          <p:sp>
            <p:nvSpPr>
              <p:cNvPr id="52" name="Rectangle 106"/>
              <p:cNvSpPr>
                <a:spLocks noChangeArrowheads="1"/>
              </p:cNvSpPr>
              <p:nvPr/>
            </p:nvSpPr>
            <p:spPr bwMode="auto">
              <a:xfrm>
                <a:off x="-3" y="719"/>
                <a:ext cx="670" cy="289"/>
              </a:xfrm>
              <a:prstGeom prst="rect">
                <a:avLst/>
              </a:prstGeom>
              <a:noFill/>
              <a:ln w="9525" cmpd="sng">
                <a:solidFill>
                  <a:schemeClr val="tx1"/>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defRPr/>
                </a:pPr>
                <a:endParaRPr lang="zh-CN" altLang="en-US" sz="1800" b="0">
                  <a:latin typeface="Arial"/>
                  <a:cs typeface="宋体" charset="0"/>
                  <a:sym typeface="Arial"/>
                </a:endParaRPr>
              </a:p>
            </p:txBody>
          </p:sp>
          <p:sp>
            <p:nvSpPr>
              <p:cNvPr id="53" name="Rectangle 107"/>
              <p:cNvSpPr>
                <a:spLocks noChangeArrowheads="1"/>
              </p:cNvSpPr>
              <p:nvPr/>
            </p:nvSpPr>
            <p:spPr bwMode="auto">
              <a:xfrm>
                <a:off x="813" y="719"/>
                <a:ext cx="670" cy="289"/>
              </a:xfrm>
              <a:prstGeom prst="rect">
                <a:avLst/>
              </a:prstGeom>
              <a:noFill/>
              <a:ln w="9525" cmpd="sng">
                <a:solidFill>
                  <a:schemeClr val="tx1"/>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defRPr/>
                </a:pPr>
                <a:endParaRPr lang="zh-CN" altLang="en-US" sz="1800" b="0">
                  <a:latin typeface="Arial"/>
                  <a:cs typeface="宋体" charset="0"/>
                  <a:sym typeface="Arial"/>
                </a:endParaRPr>
              </a:p>
            </p:txBody>
          </p:sp>
          <p:sp>
            <p:nvSpPr>
              <p:cNvPr id="54" name="Rectangle 108"/>
              <p:cNvSpPr>
                <a:spLocks noChangeArrowheads="1"/>
              </p:cNvSpPr>
              <p:nvPr/>
            </p:nvSpPr>
            <p:spPr bwMode="auto">
              <a:xfrm>
                <a:off x="1681" y="719"/>
                <a:ext cx="670" cy="289"/>
              </a:xfrm>
              <a:prstGeom prst="rect">
                <a:avLst/>
              </a:prstGeom>
              <a:noFill/>
              <a:ln w="9525" cmpd="sng">
                <a:solidFill>
                  <a:schemeClr val="tx1"/>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defRPr/>
                </a:pPr>
                <a:endParaRPr lang="zh-CN" altLang="en-US" sz="1800" b="0">
                  <a:latin typeface="Arial"/>
                  <a:cs typeface="宋体" charset="0"/>
                  <a:sym typeface="Arial"/>
                </a:endParaRPr>
              </a:p>
            </p:txBody>
          </p:sp>
          <p:sp>
            <p:nvSpPr>
              <p:cNvPr id="55" name="Line 109"/>
              <p:cNvSpPr>
                <a:spLocks noChangeShapeType="1"/>
              </p:cNvSpPr>
              <p:nvPr/>
            </p:nvSpPr>
            <p:spPr bwMode="auto">
              <a:xfrm flipH="1">
                <a:off x="335" y="484"/>
                <a:ext cx="0" cy="235"/>
              </a:xfrm>
              <a:prstGeom prst="line">
                <a:avLst/>
              </a:prstGeom>
              <a:noFill/>
              <a:ln w="9525" cmpd="sng">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defRPr/>
                </a:pPr>
                <a:endParaRPr lang="zh-CN" altLang="en-US">
                  <a:latin typeface="Arial"/>
                  <a:sym typeface="Arial"/>
                </a:endParaRPr>
              </a:p>
            </p:txBody>
          </p:sp>
          <p:sp>
            <p:nvSpPr>
              <p:cNvPr id="56" name="Line 110"/>
              <p:cNvSpPr>
                <a:spLocks noChangeShapeType="1"/>
              </p:cNvSpPr>
              <p:nvPr/>
            </p:nvSpPr>
            <p:spPr bwMode="auto">
              <a:xfrm flipH="1">
                <a:off x="1151" y="291"/>
                <a:ext cx="0" cy="428"/>
              </a:xfrm>
              <a:prstGeom prst="line">
                <a:avLst/>
              </a:prstGeom>
              <a:noFill/>
              <a:ln w="9525" cmpd="sng">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defRPr/>
                </a:pPr>
                <a:endParaRPr lang="zh-CN" altLang="en-US">
                  <a:latin typeface="Arial"/>
                  <a:sym typeface="Arial"/>
                </a:endParaRPr>
              </a:p>
            </p:txBody>
          </p:sp>
          <p:sp>
            <p:nvSpPr>
              <p:cNvPr id="57" name="Line 111"/>
              <p:cNvSpPr>
                <a:spLocks noChangeShapeType="1"/>
              </p:cNvSpPr>
              <p:nvPr/>
            </p:nvSpPr>
            <p:spPr bwMode="auto">
              <a:xfrm flipH="1">
                <a:off x="2012" y="484"/>
                <a:ext cx="0" cy="235"/>
              </a:xfrm>
              <a:prstGeom prst="line">
                <a:avLst/>
              </a:prstGeom>
              <a:noFill/>
              <a:ln w="9525" cmpd="sng">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defRPr/>
                </a:pPr>
                <a:endParaRPr lang="zh-CN" altLang="en-US">
                  <a:latin typeface="Arial"/>
                  <a:sym typeface="Arial"/>
                </a:endParaRPr>
              </a:p>
            </p:txBody>
          </p:sp>
          <p:sp>
            <p:nvSpPr>
              <p:cNvPr id="58" name="Line 112"/>
              <p:cNvSpPr>
                <a:spLocks noChangeShapeType="1"/>
              </p:cNvSpPr>
              <p:nvPr/>
            </p:nvSpPr>
            <p:spPr bwMode="auto">
              <a:xfrm>
                <a:off x="335" y="484"/>
                <a:ext cx="1677" cy="0"/>
              </a:xfrm>
              <a:prstGeom prst="line">
                <a:avLst/>
              </a:prstGeom>
              <a:noFill/>
              <a:ln w="9525" cmpd="sng">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defRPr/>
                </a:pPr>
                <a:endParaRPr lang="zh-CN" altLang="en-US">
                  <a:latin typeface="Arial"/>
                  <a:sym typeface="Arial"/>
                </a:endParaRPr>
              </a:p>
            </p:txBody>
          </p:sp>
          <p:sp>
            <p:nvSpPr>
              <p:cNvPr id="59" name="Rectangle 113"/>
              <p:cNvSpPr>
                <a:spLocks noChangeArrowheads="1"/>
              </p:cNvSpPr>
              <p:nvPr/>
            </p:nvSpPr>
            <p:spPr bwMode="auto">
              <a:xfrm>
                <a:off x="813" y="2"/>
                <a:ext cx="670" cy="289"/>
              </a:xfrm>
              <a:prstGeom prst="rect">
                <a:avLst/>
              </a:prstGeom>
              <a:noFill/>
              <a:ln w="9525" cmpd="sng">
                <a:solidFill>
                  <a:schemeClr val="tx1"/>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defRPr/>
                </a:pPr>
                <a:endParaRPr lang="zh-CN" altLang="en-US" sz="1800" b="0">
                  <a:latin typeface="Arial"/>
                  <a:cs typeface="宋体" charset="0"/>
                  <a:sym typeface="Arial"/>
                </a:endParaRPr>
              </a:p>
            </p:txBody>
          </p:sp>
        </p:grpSp>
      </p:grpSp>
      <p:sp>
        <p:nvSpPr>
          <p:cNvPr id="112" name="文本框 111"/>
          <p:cNvSpPr txBox="1"/>
          <p:nvPr/>
        </p:nvSpPr>
        <p:spPr>
          <a:xfrm>
            <a:off x="6433829" y="1422401"/>
            <a:ext cx="5163994" cy="3462486"/>
          </a:xfrm>
          <a:prstGeom prst="rect">
            <a:avLst/>
          </a:prstGeom>
          <a:noFill/>
        </p:spPr>
        <p:txBody>
          <a:bodyPr wrap="square" rtlCol="0">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just">
              <a:lnSpc>
                <a:spcPct val="150000"/>
              </a:lnSpc>
            </a:pPr>
            <a:r>
              <a:rPr kumimoji="1" lang="zh-CN" altLang="en-US" sz="2000">
                <a:latin typeface="Arial"/>
                <a:sym typeface="Arial"/>
              </a:rPr>
              <a:t>重量级团队带来的变化：</a:t>
            </a:r>
            <a:endParaRPr kumimoji="1" lang="en-US" altLang="zh-CN" sz="2000">
              <a:latin typeface="Arial"/>
              <a:sym typeface="Arial"/>
            </a:endParaRPr>
          </a:p>
          <a:p>
            <a:pPr algn="just">
              <a:lnSpc>
                <a:spcPct val="150000"/>
              </a:lnSpc>
            </a:pPr>
            <a:r>
              <a:rPr kumimoji="1" lang="en-US" altLang="zh-CN" b="0" smtClean="0">
                <a:latin typeface="Arial"/>
                <a:sym typeface="Arial"/>
              </a:rPr>
              <a:t>1</a:t>
            </a:r>
            <a:r>
              <a:rPr kumimoji="1" lang="zh-CN" altLang="en-US" b="0" smtClean="0">
                <a:latin typeface="Arial"/>
                <a:sym typeface="Arial"/>
              </a:rPr>
              <a:t> 目标</a:t>
            </a:r>
            <a:r>
              <a:rPr kumimoji="1" lang="zh-CN" altLang="en-US" b="0">
                <a:latin typeface="Arial"/>
                <a:sym typeface="Arial"/>
              </a:rPr>
              <a:t>：团队关注产品，并为产品的成功</a:t>
            </a:r>
            <a:r>
              <a:rPr kumimoji="1" lang="zh-CN" altLang="en-US" b="0" smtClean="0">
                <a:latin typeface="Arial"/>
                <a:sym typeface="Arial"/>
              </a:rPr>
              <a:t>负责</a:t>
            </a:r>
            <a:endParaRPr kumimoji="1" lang="en-US" altLang="zh-CN" b="0">
              <a:latin typeface="Arial"/>
              <a:sym typeface="Arial"/>
            </a:endParaRPr>
          </a:p>
          <a:p>
            <a:pPr algn="just">
              <a:lnSpc>
                <a:spcPct val="150000"/>
              </a:lnSpc>
            </a:pPr>
            <a:r>
              <a:rPr kumimoji="1" lang="zh-CN" altLang="zh-CN" b="0" smtClean="0">
                <a:latin typeface="Arial"/>
                <a:sym typeface="Arial"/>
              </a:rPr>
              <a:t>2</a:t>
            </a:r>
            <a:r>
              <a:rPr kumimoji="1" lang="zh-CN" altLang="en-US" b="0" smtClean="0">
                <a:latin typeface="Arial"/>
                <a:sym typeface="Arial"/>
              </a:rPr>
              <a:t> 并行</a:t>
            </a:r>
            <a:r>
              <a:rPr kumimoji="1" lang="zh-CN" altLang="en-US" b="0">
                <a:latin typeface="Arial"/>
                <a:sym typeface="Arial"/>
              </a:rPr>
              <a:t>：开发周期缩短，各个换机活动更充分，写作效率</a:t>
            </a:r>
            <a:r>
              <a:rPr kumimoji="1" lang="zh-CN" altLang="en-US" b="0" smtClean="0">
                <a:latin typeface="Arial"/>
                <a:sym typeface="Arial"/>
              </a:rPr>
              <a:t>高</a:t>
            </a:r>
            <a:endParaRPr kumimoji="1" lang="en-US" altLang="zh-CN" b="0">
              <a:latin typeface="Arial"/>
              <a:sym typeface="Arial"/>
            </a:endParaRPr>
          </a:p>
          <a:p>
            <a:pPr algn="just">
              <a:lnSpc>
                <a:spcPct val="150000"/>
              </a:lnSpc>
            </a:pPr>
            <a:r>
              <a:rPr kumimoji="1" lang="zh-CN" altLang="zh-CN" b="0" smtClean="0">
                <a:latin typeface="Arial"/>
                <a:sym typeface="Arial"/>
              </a:rPr>
              <a:t>3</a:t>
            </a:r>
            <a:r>
              <a:rPr kumimoji="1" lang="zh-CN" altLang="en-US" b="0" smtClean="0">
                <a:latin typeface="Arial"/>
                <a:sym typeface="Arial"/>
              </a:rPr>
              <a:t> 一</a:t>
            </a:r>
            <a:r>
              <a:rPr kumimoji="1" lang="zh-CN" altLang="en-US" b="0">
                <a:latin typeface="Arial"/>
                <a:sym typeface="Arial"/>
              </a:rPr>
              <a:t>个团队：打破部门墙组建混合团队，</a:t>
            </a:r>
            <a:r>
              <a:rPr kumimoji="1" lang="en-US" altLang="zh-CN" b="0">
                <a:latin typeface="Arial"/>
                <a:sym typeface="Arial"/>
              </a:rPr>
              <a:t>E2E</a:t>
            </a:r>
            <a:r>
              <a:rPr kumimoji="1" lang="zh-CN" altLang="en-US" b="0">
                <a:latin typeface="Arial"/>
                <a:sym typeface="Arial"/>
              </a:rPr>
              <a:t>负责，信息始终</a:t>
            </a:r>
            <a:r>
              <a:rPr kumimoji="1" lang="zh-CN" altLang="en-US" b="0" smtClean="0">
                <a:latin typeface="Arial"/>
                <a:sym typeface="Arial"/>
              </a:rPr>
              <a:t>共享</a:t>
            </a:r>
            <a:endParaRPr kumimoji="1" lang="en-US" altLang="zh-CN" b="0">
              <a:latin typeface="Arial"/>
              <a:sym typeface="Arial"/>
            </a:endParaRPr>
          </a:p>
          <a:p>
            <a:pPr algn="just">
              <a:lnSpc>
                <a:spcPct val="150000"/>
              </a:lnSpc>
            </a:pPr>
            <a:r>
              <a:rPr kumimoji="1" lang="zh-CN" altLang="zh-CN" b="0" smtClean="0">
                <a:latin typeface="Arial"/>
                <a:sym typeface="Arial"/>
              </a:rPr>
              <a:t>4</a:t>
            </a:r>
            <a:r>
              <a:rPr kumimoji="1" lang="zh-CN" altLang="en-US" b="0" smtClean="0">
                <a:latin typeface="Arial"/>
                <a:sym typeface="Arial"/>
              </a:rPr>
              <a:t> 决策</a:t>
            </a:r>
            <a:r>
              <a:rPr kumimoji="1" lang="zh-CN" altLang="en-US" b="0">
                <a:latin typeface="Arial"/>
                <a:sym typeface="Arial"/>
              </a:rPr>
              <a:t>均衡、全面：代表多方利益博弈制衡，多领域知识经验</a:t>
            </a:r>
            <a:r>
              <a:rPr kumimoji="1" lang="zh-CN" altLang="en-US" b="0" smtClean="0">
                <a:latin typeface="Arial"/>
                <a:sym typeface="Arial"/>
              </a:rPr>
              <a:t>集成</a:t>
            </a:r>
            <a:endParaRPr kumimoji="1" lang="zh-CN" altLang="en-US" b="0">
              <a:latin typeface="Arial"/>
              <a:sym typeface="Arial"/>
            </a:endParaRPr>
          </a:p>
        </p:txBody>
      </p:sp>
      <p:sp>
        <p:nvSpPr>
          <p:cNvPr id="113" name="文本框 112"/>
          <p:cNvSpPr txBox="1"/>
          <p:nvPr/>
        </p:nvSpPr>
        <p:spPr>
          <a:xfrm>
            <a:off x="761901" y="6012491"/>
            <a:ext cx="10835922" cy="369332"/>
          </a:xfrm>
          <a:prstGeom prst="rect">
            <a:avLst/>
          </a:prstGeom>
          <a:noFill/>
        </p:spPr>
        <p:txBody>
          <a:bodyPr wrap="square" rtlCol="0">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just"/>
            <a:r>
              <a:rPr kumimoji="1" lang="en-US" altLang="zh-CN">
                <a:latin typeface="Arial"/>
                <a:sym typeface="Arial"/>
              </a:rPr>
              <a:t>PDT</a:t>
            </a:r>
            <a:r>
              <a:rPr kumimoji="1" lang="zh-CN" altLang="en-US">
                <a:latin typeface="Arial"/>
                <a:sym typeface="Arial"/>
              </a:rPr>
              <a:t>跨部门重量级团队是由市场、开发、制造、财务、采购、技术服务等不同功能部门的代表组成的团队。</a:t>
            </a:r>
          </a:p>
        </p:txBody>
      </p:sp>
    </p:spTree>
    <p:extLst>
      <p:ext uri="{BB962C8B-B14F-4D97-AF65-F5344CB8AC3E}">
        <p14:creationId xmlns:p14="http://schemas.microsoft.com/office/powerpoint/2010/main" val="1660716518"/>
      </p:ext>
    </p:ext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177" name="对象 176" hidden="1">
            <a:extLst>
              <a:ext uri="{FF2B5EF4-FFF2-40B4-BE49-F238E27FC236}">
                <a16:creationId xmlns:a16="http://schemas.microsoft.com/office/drawing/2014/main" xmlns="" id="{ABC33B49-2DB7-40BC-B508-5B9D39B635C7}"/>
              </a:ext>
            </a:extLst>
          </p:cNvPr>
          <p:cNvGraphicFramePr>
            <a:graphicFrameLocks noChangeAspect="1"/>
          </p:cNvGraphicFramePr>
          <p:nvPr>
            <p:custDataLst>
              <p:tags r:id="rId2"/>
            </p:custDataLst>
            <p:extLst>
              <p:ext uri="{D42A27DB-BD31-4B8C-83A1-F6EECF244321}">
                <p14:modId xmlns:p14="http://schemas.microsoft.com/office/powerpoint/2010/main" val="2215879728"/>
              </p:ext>
            </p:extLst>
          </p:nvPr>
        </p:nvGraphicFramePr>
        <p:xfrm>
          <a:off x="2117" y="1588"/>
          <a:ext cx="2117" cy="1588"/>
        </p:xfrm>
        <a:graphic>
          <a:graphicData uri="http://schemas.openxmlformats.org/presentationml/2006/ole">
            <mc:AlternateContent>
              <mc:Choice xmlns:v="urn:schemas-microsoft-com:vml" Requires="v">
                <p:oleObj spid="_x0000_s1043" name="think-cell 幻灯片" r:id="rId3" imgW="395" imgH="394" progId="TCLayout.ActiveDocument.1">
                  <p:embed/>
                </p:oleObj>
              </mc:Choice>
              <mc:Fallback>
                <p:oleObj name="think-cell 幻灯片" r:id="rId3" imgW="395" imgH="394" progId="TCLayout.ActiveDocument.1">
                  <p:embed/>
                  <p:pic>
                    <p:nvPicPr>
                      <p:cNvPr id="0" name="OLE substitute image"/>
                      <p:cNvPicPr/>
                      <p:nvPr/>
                    </p:nvPicPr>
                    <p:blipFill>
                      <a:blip r:embed="rId4"/>
                      <a:stretch>
                        <a:fillRect/>
                      </a:stretch>
                    </p:blipFill>
                    <p:spPr>
                      <a:xfrm>
                        <a:off x="2117" y="1588"/>
                        <a:ext cx="2117" cy="1588"/>
                      </a:xfrm>
                      <a:prstGeom prst="rect">
                        <a:avLst/>
                      </a:prstGeom>
                    </p:spPr>
                  </p:pic>
                </p:oleObj>
              </mc:Fallback>
            </mc:AlternateContent>
          </a:graphicData>
        </a:graphic>
      </p:graphicFrame>
      <p:sp>
        <p:nvSpPr>
          <p:cNvPr id="2" name="标题 1"/>
          <p:cNvSpPr>
            <a:spLocks noGrp="1"/>
          </p:cNvSpPr>
          <p:nvPr>
            <p:ph type="title"/>
          </p:nvPr>
        </p:nvSpPr>
        <p:spPr/>
        <p:txBody>
          <a:bodyPr/>
          <a:lstStyle/>
          <a:p>
            <a:r>
              <a:rPr lang="zh-CN" altLang="en-US">
                <a:latin typeface="Arial"/>
                <a:ea typeface="宋体" panose="02010600030101010101" pitchFamily="2" charset="-122"/>
                <a:sym typeface="Arial"/>
              </a:rPr>
              <a:t>职能结构、轻度矩阵、重度矩阵对比</a:t>
            </a:r>
          </a:p>
        </p:txBody>
      </p:sp>
      <p:grpSp>
        <p:nvGrpSpPr>
          <p:cNvPr id="4" name="组合 174"/>
          <p:cNvGrpSpPr/>
          <p:nvPr/>
        </p:nvGrpSpPr>
        <p:grpSpPr>
          <a:xfrm>
            <a:off x="2073497" y="1452279"/>
            <a:ext cx="3053032" cy="2428339"/>
            <a:chOff x="581013" y="1559153"/>
            <a:chExt cx="2290073" cy="2428339"/>
          </a:xfrm>
        </p:grpSpPr>
        <p:sp>
          <p:nvSpPr>
            <p:cNvPr id="5" name="Rectangle 2"/>
            <p:cNvSpPr>
              <a:spLocks noChangeArrowheads="1"/>
            </p:cNvSpPr>
            <p:nvPr/>
          </p:nvSpPr>
          <p:spPr bwMode="auto">
            <a:xfrm>
              <a:off x="963712" y="1559153"/>
              <a:ext cx="577156"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r>
                <a:rPr lang="zh-CN" altLang="en-US" sz="1500" b="1">
                  <a:latin typeface="Arial"/>
                  <a:sym typeface="Arial"/>
                </a:rPr>
                <a:t>职能结构</a:t>
              </a:r>
              <a:endParaRPr lang="zh-CN" altLang="en-US" sz="2400">
                <a:latin typeface="Arial"/>
                <a:sym typeface="Arial"/>
              </a:endParaRPr>
            </a:p>
          </p:txBody>
        </p:sp>
        <p:sp>
          <p:nvSpPr>
            <p:cNvPr id="6" name="未知"/>
            <p:cNvSpPr/>
            <p:nvPr/>
          </p:nvSpPr>
          <p:spPr bwMode="auto">
            <a:xfrm>
              <a:off x="706541" y="1819182"/>
              <a:ext cx="1073711" cy="1475"/>
            </a:xfrm>
            <a:custGeom>
              <a:gdLst>
                <a:gd name="T0" fmla="*/ 0 w 1327"/>
                <a:gd name="T1" fmla="*/ 0 h 1587"/>
                <a:gd name="T2" fmla="*/ 2147483647 w 1327"/>
                <a:gd name="T3" fmla="*/ 0 h 1587"/>
                <a:gd name="T4" fmla="*/ 0 w 1327"/>
                <a:gd name="T5" fmla="*/ 0 h 1587"/>
                <a:gd name="T6" fmla="*/ 0 60000 65536"/>
                <a:gd name="T7" fmla="*/ 0 60000 65536"/>
                <a:gd name="T8" fmla="*/ 0 60000 65536"/>
              </a:gdLst>
              <a:cxnLst>
                <a:cxn ang="T6">
                  <a:pos x="T0" y="T1"/>
                </a:cxn>
                <a:cxn ang="T7">
                  <a:pos x="T2" y="T3"/>
                </a:cxn>
                <a:cxn ang="T8">
                  <a:pos x="T4" y="T5"/>
                </a:cxn>
              </a:cxnLst>
              <a:rect l="0" t="0" r="r" b="b"/>
              <a:pathLst>
                <a:path w="1327" h="1587">
                  <a:moveTo>
                    <a:pt x="0" y="0"/>
                  </a:moveTo>
                  <a:lnTo>
                    <a:pt x="1327" y="0"/>
                  </a:lnTo>
                  <a:lnTo>
                    <a:pt x="0" y="0"/>
                  </a:lnTo>
                </a:path>
              </a:pathLst>
            </a:custGeom>
            <a:noFill/>
            <a:ln w="11113" cmpd="sng">
              <a:solidFill>
                <a:srgbClr val="000000"/>
              </a:solidFill>
              <a:round/>
            </a:ln>
            <a:extLst>
              <a:ext uri="{909E8E84-426E-40DD-AFC4-6F175D3DCCD1}">
                <a14:hiddenFill xmlns:a14="http://schemas.microsoft.com/office/drawing/2010/main">
                  <a:solidFill>
                    <a:srgbClr val="FFFFFF"/>
                  </a:solidFill>
                </a14:hiddenFill>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9" name="Rectangle 6"/>
            <p:cNvSpPr>
              <a:spLocks noChangeArrowheads="1"/>
            </p:cNvSpPr>
            <p:nvPr/>
          </p:nvSpPr>
          <p:spPr bwMode="auto">
            <a:xfrm>
              <a:off x="598200" y="2596287"/>
              <a:ext cx="341194" cy="1087295"/>
            </a:xfrm>
            <a:prstGeom prst="rect">
              <a:avLst/>
            </a:prstGeom>
            <a:solidFill>
              <a:srgbClr val="FFFFFF"/>
            </a:solidFill>
            <a:ln w="11113">
              <a:solidFill>
                <a:srgbClr val="000000"/>
              </a:solidFill>
              <a:miter lim="800000"/>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10" name="Rectangle 7"/>
            <p:cNvSpPr>
              <a:spLocks noChangeArrowheads="1"/>
            </p:cNvSpPr>
            <p:nvPr/>
          </p:nvSpPr>
          <p:spPr bwMode="auto">
            <a:xfrm>
              <a:off x="1135055" y="2596287"/>
              <a:ext cx="352514" cy="1087295"/>
            </a:xfrm>
            <a:prstGeom prst="rect">
              <a:avLst/>
            </a:prstGeom>
            <a:solidFill>
              <a:srgbClr val="FFFFFF"/>
            </a:solidFill>
            <a:ln w="11113">
              <a:solidFill>
                <a:srgbClr val="000000"/>
              </a:solidFill>
              <a:miter lim="800000"/>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11" name="Rectangle 8"/>
            <p:cNvSpPr>
              <a:spLocks noChangeArrowheads="1"/>
            </p:cNvSpPr>
            <p:nvPr/>
          </p:nvSpPr>
          <p:spPr bwMode="auto">
            <a:xfrm>
              <a:off x="1683230" y="2596287"/>
              <a:ext cx="352514" cy="1087295"/>
            </a:xfrm>
            <a:prstGeom prst="rect">
              <a:avLst/>
            </a:prstGeom>
            <a:solidFill>
              <a:srgbClr val="FFFFFF"/>
            </a:solidFill>
            <a:ln w="11113">
              <a:solidFill>
                <a:srgbClr val="000000"/>
              </a:solidFill>
              <a:miter lim="800000"/>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12" name="未知"/>
            <p:cNvSpPr/>
            <p:nvPr/>
          </p:nvSpPr>
          <p:spPr bwMode="auto">
            <a:xfrm>
              <a:off x="619221" y="2990192"/>
              <a:ext cx="284598" cy="219819"/>
            </a:xfrm>
            <a:custGeom>
              <a:gdLst>
                <a:gd name="T0" fmla="*/ 2147483647 w 352"/>
                <a:gd name="T1" fmla="*/ 0 h 297"/>
                <a:gd name="T2" fmla="*/ 0 w 352"/>
                <a:gd name="T3" fmla="*/ 2147483647 h 297"/>
                <a:gd name="T4" fmla="*/ 2147483647 w 352"/>
                <a:gd name="T5" fmla="*/ 2147483647 h 297"/>
                <a:gd name="T6" fmla="*/ 2147483647 w 352"/>
                <a:gd name="T7" fmla="*/ 0 h 297"/>
                <a:gd name="T8" fmla="*/ 0 60000 65536"/>
                <a:gd name="T9" fmla="*/ 0 60000 65536"/>
                <a:gd name="T10" fmla="*/ 0 60000 65536"/>
                <a:gd name="T11" fmla="*/ 0 60000 65536"/>
              </a:gdLst>
              <a:cxnLst>
                <a:cxn ang="T8">
                  <a:pos x="T0" y="T1"/>
                </a:cxn>
                <a:cxn ang="T9">
                  <a:pos x="T2" y="T3"/>
                </a:cxn>
                <a:cxn ang="T10">
                  <a:pos x="T4" y="T5"/>
                </a:cxn>
                <a:cxn ang="T11">
                  <a:pos x="T6" y="T7"/>
                </a:cxn>
              </a:cxnLst>
              <a:rect l="0" t="0" r="r" b="b"/>
              <a:pathLst>
                <a:path w="352" h="297">
                  <a:moveTo>
                    <a:pt x="176" y="0"/>
                  </a:moveTo>
                  <a:lnTo>
                    <a:pt x="0" y="297"/>
                  </a:lnTo>
                  <a:lnTo>
                    <a:pt x="352" y="297"/>
                  </a:lnTo>
                  <a:lnTo>
                    <a:pt x="176" y="0"/>
                  </a:lnTo>
                  <a:close/>
                </a:path>
              </a:pathLst>
            </a:custGeom>
            <a:solidFill>
              <a:srgbClr val="000000"/>
            </a:solidFill>
            <a:ln w="11113" cmpd="sng">
              <a:solidFill>
                <a:srgbClr val="000000"/>
              </a:solidFill>
              <a:round/>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13" name="未知"/>
            <p:cNvSpPr/>
            <p:nvPr/>
          </p:nvSpPr>
          <p:spPr bwMode="auto">
            <a:xfrm>
              <a:off x="776074" y="2339585"/>
              <a:ext cx="1617" cy="261128"/>
            </a:xfrm>
            <a:custGeom>
              <a:gdLst>
                <a:gd name="T0" fmla="*/ 0 w 1588"/>
                <a:gd name="T1" fmla="*/ 2147483647 h 356"/>
                <a:gd name="T2" fmla="*/ 0 w 1588"/>
                <a:gd name="T3" fmla="*/ 0 h 356"/>
                <a:gd name="T4" fmla="*/ 0 w 1588"/>
                <a:gd name="T5" fmla="*/ 2147483647 h 356"/>
                <a:gd name="T6" fmla="*/ 0 60000 65536"/>
                <a:gd name="T7" fmla="*/ 0 60000 65536"/>
                <a:gd name="T8" fmla="*/ 0 60000 65536"/>
              </a:gdLst>
              <a:cxnLst>
                <a:cxn ang="T6">
                  <a:pos x="T0" y="T1"/>
                </a:cxn>
                <a:cxn ang="T7">
                  <a:pos x="T2" y="T3"/>
                </a:cxn>
                <a:cxn ang="T8">
                  <a:pos x="T4" y="T5"/>
                </a:cxn>
              </a:cxnLst>
              <a:rect l="0" t="0" r="r" b="b"/>
              <a:pathLst>
                <a:path w="1588" h="356">
                  <a:moveTo>
                    <a:pt x="0" y="356"/>
                  </a:moveTo>
                  <a:lnTo>
                    <a:pt x="0" y="0"/>
                  </a:lnTo>
                  <a:lnTo>
                    <a:pt x="0" y="356"/>
                  </a:lnTo>
                </a:path>
              </a:pathLst>
            </a:custGeom>
            <a:noFill/>
            <a:ln w="11113" cmpd="sng">
              <a:solidFill>
                <a:srgbClr val="000000"/>
              </a:solidFill>
              <a:round/>
            </a:ln>
            <a:extLst>
              <a:ext uri="{909E8E84-426E-40DD-AFC4-6F175D3DCCD1}">
                <a14:hiddenFill xmlns:a14="http://schemas.microsoft.com/office/drawing/2010/main">
                  <a:solidFill>
                    <a:srgbClr val="FFFFFF"/>
                  </a:solidFill>
                </a14:hiddenFill>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14" name="未知"/>
            <p:cNvSpPr/>
            <p:nvPr/>
          </p:nvSpPr>
          <p:spPr bwMode="auto">
            <a:xfrm>
              <a:off x="1859487" y="2339585"/>
              <a:ext cx="1617" cy="252276"/>
            </a:xfrm>
            <a:custGeom>
              <a:gdLst>
                <a:gd name="T0" fmla="*/ 0 w 1588"/>
                <a:gd name="T1" fmla="*/ 2147483647 h 342"/>
                <a:gd name="T2" fmla="*/ 0 w 1588"/>
                <a:gd name="T3" fmla="*/ 0 h 342"/>
                <a:gd name="T4" fmla="*/ 0 w 1588"/>
                <a:gd name="T5" fmla="*/ 2147483647 h 342"/>
                <a:gd name="T6" fmla="*/ 0 60000 65536"/>
                <a:gd name="T7" fmla="*/ 0 60000 65536"/>
                <a:gd name="T8" fmla="*/ 0 60000 65536"/>
              </a:gdLst>
              <a:cxnLst>
                <a:cxn ang="T6">
                  <a:pos x="T0" y="T1"/>
                </a:cxn>
                <a:cxn ang="T7">
                  <a:pos x="T2" y="T3"/>
                </a:cxn>
                <a:cxn ang="T8">
                  <a:pos x="T4" y="T5"/>
                </a:cxn>
              </a:cxnLst>
              <a:rect l="0" t="0" r="r" b="b"/>
              <a:pathLst>
                <a:path w="1588" h="342">
                  <a:moveTo>
                    <a:pt x="0" y="342"/>
                  </a:moveTo>
                  <a:lnTo>
                    <a:pt x="0" y="0"/>
                  </a:lnTo>
                  <a:lnTo>
                    <a:pt x="0" y="342"/>
                  </a:lnTo>
                </a:path>
              </a:pathLst>
            </a:custGeom>
            <a:noFill/>
            <a:ln w="11113" cmpd="sng">
              <a:solidFill>
                <a:srgbClr val="000000"/>
              </a:solidFill>
              <a:round/>
            </a:ln>
            <a:extLst>
              <a:ext uri="{909E8E84-426E-40DD-AFC4-6F175D3DCCD1}">
                <a14:hiddenFill xmlns:a14="http://schemas.microsoft.com/office/drawing/2010/main">
                  <a:solidFill>
                    <a:srgbClr val="FFFFFF"/>
                  </a:solidFill>
                </a14:hiddenFill>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15" name="未知"/>
            <p:cNvSpPr/>
            <p:nvPr/>
          </p:nvSpPr>
          <p:spPr bwMode="auto">
            <a:xfrm>
              <a:off x="769606" y="2345486"/>
              <a:ext cx="1096350" cy="1476"/>
            </a:xfrm>
            <a:custGeom>
              <a:gdLst>
                <a:gd name="T0" fmla="*/ 0 w 1357"/>
                <a:gd name="T1" fmla="*/ 0 h 1588"/>
                <a:gd name="T2" fmla="*/ 2147483647 w 1357"/>
                <a:gd name="T3" fmla="*/ 0 h 1588"/>
                <a:gd name="T4" fmla="*/ 0 w 1357"/>
                <a:gd name="T5" fmla="*/ 0 h 1588"/>
                <a:gd name="T6" fmla="*/ 0 60000 65536"/>
                <a:gd name="T7" fmla="*/ 0 60000 65536"/>
                <a:gd name="T8" fmla="*/ 0 60000 65536"/>
              </a:gdLst>
              <a:cxnLst>
                <a:cxn ang="T6">
                  <a:pos x="T0" y="T1"/>
                </a:cxn>
                <a:cxn ang="T7">
                  <a:pos x="T2" y="T3"/>
                </a:cxn>
                <a:cxn ang="T8">
                  <a:pos x="T4" y="T5"/>
                </a:cxn>
              </a:cxnLst>
              <a:rect l="0" t="0" r="r" b="b"/>
              <a:pathLst>
                <a:path w="1357" h="1588">
                  <a:moveTo>
                    <a:pt x="0" y="0"/>
                  </a:moveTo>
                  <a:lnTo>
                    <a:pt x="1357" y="0"/>
                  </a:lnTo>
                  <a:lnTo>
                    <a:pt x="0" y="0"/>
                  </a:lnTo>
                </a:path>
              </a:pathLst>
            </a:custGeom>
            <a:noFill/>
            <a:ln w="11113" cmpd="sng">
              <a:solidFill>
                <a:srgbClr val="000000"/>
              </a:solidFill>
              <a:round/>
            </a:ln>
            <a:extLst>
              <a:ext uri="{909E8E84-426E-40DD-AFC4-6F175D3DCCD1}">
                <a14:hiddenFill xmlns:a14="http://schemas.microsoft.com/office/drawing/2010/main">
                  <a:solidFill>
                    <a:srgbClr val="FFFFFF"/>
                  </a:solidFill>
                </a14:hiddenFill>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16" name="Oval 13"/>
            <p:cNvSpPr>
              <a:spLocks noChangeArrowheads="1"/>
            </p:cNvSpPr>
            <p:nvPr/>
          </p:nvSpPr>
          <p:spPr bwMode="auto">
            <a:xfrm>
              <a:off x="722711" y="2439905"/>
              <a:ext cx="114810" cy="88518"/>
            </a:xfrm>
            <a:prstGeom prst="ellipse">
              <a:avLst/>
            </a:prstGeom>
            <a:solidFill>
              <a:srgbClr val="000000"/>
            </a:solidFill>
            <a:ln w="11113">
              <a:solidFill>
                <a:srgbClr val="000000"/>
              </a:solidFill>
              <a:round/>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17" name="Oval 14"/>
            <p:cNvSpPr>
              <a:spLocks noChangeArrowheads="1"/>
            </p:cNvSpPr>
            <p:nvPr/>
          </p:nvSpPr>
          <p:spPr bwMode="auto">
            <a:xfrm>
              <a:off x="1794806" y="2431053"/>
              <a:ext cx="114809" cy="87043"/>
            </a:xfrm>
            <a:prstGeom prst="ellipse">
              <a:avLst/>
            </a:prstGeom>
            <a:solidFill>
              <a:srgbClr val="000000"/>
            </a:solidFill>
            <a:ln w="11113">
              <a:solidFill>
                <a:srgbClr val="000000"/>
              </a:solidFill>
              <a:round/>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18" name="未知"/>
            <p:cNvSpPr/>
            <p:nvPr/>
          </p:nvSpPr>
          <p:spPr bwMode="auto">
            <a:xfrm>
              <a:off x="1287057" y="2116815"/>
              <a:ext cx="1617" cy="483898"/>
            </a:xfrm>
            <a:custGeom>
              <a:gdLst>
                <a:gd name="T0" fmla="*/ 2147483647 w 3"/>
                <a:gd name="T1" fmla="*/ 0 h 657"/>
                <a:gd name="T2" fmla="*/ 0 w 3"/>
                <a:gd name="T3" fmla="*/ 2147483647 h 657"/>
                <a:gd name="T4" fmla="*/ 2147483647 w 3"/>
                <a:gd name="T5" fmla="*/ 0 h 657"/>
                <a:gd name="T6" fmla="*/ 0 60000 65536"/>
                <a:gd name="T7" fmla="*/ 0 60000 65536"/>
                <a:gd name="T8" fmla="*/ 0 60000 65536"/>
              </a:gdLst>
              <a:cxnLst>
                <a:cxn ang="T6">
                  <a:pos x="T0" y="T1"/>
                </a:cxn>
                <a:cxn ang="T7">
                  <a:pos x="T2" y="T3"/>
                </a:cxn>
                <a:cxn ang="T8">
                  <a:pos x="T4" y="T5"/>
                </a:cxn>
              </a:cxnLst>
              <a:rect l="0" t="0" r="r" b="b"/>
              <a:pathLst>
                <a:path w="3" h="657">
                  <a:moveTo>
                    <a:pt x="3" y="0"/>
                  </a:moveTo>
                  <a:lnTo>
                    <a:pt x="0" y="657"/>
                  </a:lnTo>
                  <a:lnTo>
                    <a:pt x="3" y="0"/>
                  </a:lnTo>
                </a:path>
              </a:pathLst>
            </a:custGeom>
            <a:noFill/>
            <a:ln w="11113" cmpd="sng">
              <a:solidFill>
                <a:srgbClr val="000000"/>
              </a:solidFill>
              <a:round/>
            </a:ln>
            <a:extLst>
              <a:ext uri="{909E8E84-426E-40DD-AFC4-6F175D3DCCD1}">
                <a14:hiddenFill xmlns:a14="http://schemas.microsoft.com/office/drawing/2010/main">
                  <a:solidFill>
                    <a:srgbClr val="FFFFFF"/>
                  </a:solidFill>
                </a14:hiddenFill>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19" name="Oval 16"/>
            <p:cNvSpPr>
              <a:spLocks noChangeArrowheads="1"/>
            </p:cNvSpPr>
            <p:nvPr/>
          </p:nvSpPr>
          <p:spPr bwMode="auto">
            <a:xfrm>
              <a:off x="1222375" y="2439905"/>
              <a:ext cx="114809" cy="88518"/>
            </a:xfrm>
            <a:prstGeom prst="ellipse">
              <a:avLst/>
            </a:prstGeom>
            <a:solidFill>
              <a:srgbClr val="000000"/>
            </a:solidFill>
            <a:ln w="11113">
              <a:solidFill>
                <a:srgbClr val="000000"/>
              </a:solidFill>
              <a:round/>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20" name="Rectangle 17"/>
            <p:cNvSpPr>
              <a:spLocks noChangeArrowheads="1"/>
            </p:cNvSpPr>
            <p:nvPr/>
          </p:nvSpPr>
          <p:spPr bwMode="auto">
            <a:xfrm>
              <a:off x="709007" y="2622842"/>
              <a:ext cx="197195"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r>
                <a:rPr lang="en-US" altLang="zh-CN" sz="1000">
                  <a:latin typeface="Arial"/>
                  <a:sym typeface="Arial"/>
                </a:rPr>
                <a:t>DEV</a:t>
              </a:r>
              <a:endParaRPr lang="en-US" altLang="zh-CN" sz="2000">
                <a:latin typeface="Arial"/>
                <a:sym typeface="Arial"/>
              </a:endParaRPr>
            </a:p>
          </p:txBody>
        </p:sp>
        <p:sp>
          <p:nvSpPr>
            <p:cNvPr id="21" name="Rectangle 18"/>
            <p:cNvSpPr>
              <a:spLocks noChangeArrowheads="1"/>
            </p:cNvSpPr>
            <p:nvPr/>
          </p:nvSpPr>
          <p:spPr bwMode="auto">
            <a:xfrm>
              <a:off x="1243438" y="2622842"/>
              <a:ext cx="197195"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r>
                <a:rPr lang="en-US" altLang="zh-CN" sz="1000">
                  <a:latin typeface="Arial"/>
                  <a:sym typeface="Arial"/>
                </a:rPr>
                <a:t>SVC</a:t>
              </a:r>
              <a:endParaRPr lang="en-US" altLang="zh-CN" sz="2000">
                <a:latin typeface="Arial"/>
                <a:sym typeface="Arial"/>
              </a:endParaRPr>
            </a:p>
          </p:txBody>
        </p:sp>
        <p:sp>
          <p:nvSpPr>
            <p:cNvPr id="22" name="Rectangle 19"/>
            <p:cNvSpPr>
              <a:spLocks noChangeArrowheads="1"/>
            </p:cNvSpPr>
            <p:nvPr/>
          </p:nvSpPr>
          <p:spPr bwMode="auto">
            <a:xfrm>
              <a:off x="1795303" y="2611040"/>
              <a:ext cx="209220"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r>
                <a:rPr lang="en-US" altLang="zh-CN" sz="1000">
                  <a:latin typeface="Arial"/>
                  <a:sym typeface="Arial"/>
                </a:rPr>
                <a:t>MKT</a:t>
              </a:r>
              <a:endParaRPr lang="en-US" altLang="zh-CN" sz="2000">
                <a:latin typeface="Arial"/>
                <a:sym typeface="Arial"/>
              </a:endParaRPr>
            </a:p>
          </p:txBody>
        </p:sp>
        <p:sp>
          <p:nvSpPr>
            <p:cNvPr id="36" name="Rectangle 33"/>
            <p:cNvSpPr>
              <a:spLocks noChangeArrowheads="1"/>
            </p:cNvSpPr>
            <p:nvPr/>
          </p:nvSpPr>
          <p:spPr bwMode="auto">
            <a:xfrm>
              <a:off x="581013" y="2332209"/>
              <a:ext cx="139479"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r>
                <a:rPr lang="en-US" altLang="zh-CN" sz="1000">
                  <a:latin typeface="Arial"/>
                  <a:sym typeface="Arial"/>
                </a:rPr>
                <a:t>FM</a:t>
              </a:r>
              <a:endParaRPr lang="en-US" altLang="zh-CN" sz="2000">
                <a:latin typeface="Arial"/>
                <a:sym typeface="Arial"/>
              </a:endParaRPr>
            </a:p>
          </p:txBody>
        </p:sp>
        <p:sp>
          <p:nvSpPr>
            <p:cNvPr id="37" name="Rectangle 34"/>
            <p:cNvSpPr>
              <a:spLocks noChangeArrowheads="1"/>
            </p:cNvSpPr>
            <p:nvPr/>
          </p:nvSpPr>
          <p:spPr bwMode="auto">
            <a:xfrm>
              <a:off x="1664427" y="2332209"/>
              <a:ext cx="139479"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r>
                <a:rPr lang="en-US" altLang="zh-CN" sz="1000">
                  <a:latin typeface="Arial"/>
                  <a:sym typeface="Arial"/>
                </a:rPr>
                <a:t>FM</a:t>
              </a:r>
              <a:endParaRPr lang="en-US" altLang="zh-CN" sz="2000">
                <a:latin typeface="Arial"/>
                <a:sym typeface="Arial"/>
              </a:endParaRPr>
            </a:p>
          </p:txBody>
        </p:sp>
        <p:sp>
          <p:nvSpPr>
            <p:cNvPr id="38" name="Rectangle 35"/>
            <p:cNvSpPr>
              <a:spLocks noChangeArrowheads="1"/>
            </p:cNvSpPr>
            <p:nvPr/>
          </p:nvSpPr>
          <p:spPr bwMode="auto">
            <a:xfrm>
              <a:off x="1101698" y="2332209"/>
              <a:ext cx="139479"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r>
                <a:rPr lang="en-US" altLang="zh-CN" sz="1000">
                  <a:latin typeface="Arial"/>
                  <a:sym typeface="Arial"/>
                </a:rPr>
                <a:t>FM</a:t>
              </a:r>
              <a:endParaRPr lang="en-US" altLang="zh-CN" sz="2000">
                <a:latin typeface="Arial"/>
                <a:sym typeface="Arial"/>
              </a:endParaRPr>
            </a:p>
          </p:txBody>
        </p:sp>
        <p:sp>
          <p:nvSpPr>
            <p:cNvPr id="42" name="Rectangle 39"/>
            <p:cNvSpPr>
              <a:spLocks noChangeArrowheads="1"/>
            </p:cNvSpPr>
            <p:nvPr/>
          </p:nvSpPr>
          <p:spPr bwMode="auto">
            <a:xfrm>
              <a:off x="2154450" y="2071081"/>
              <a:ext cx="716636"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r>
                <a:rPr lang="zh-CN" altLang="en-US" sz="1000">
                  <a:latin typeface="Arial"/>
                  <a:sym typeface="Arial"/>
                </a:rPr>
                <a:t>职能经理（</a:t>
              </a:r>
              <a:r>
                <a:rPr lang="en-US" altLang="zh-CN" sz="1000">
                  <a:latin typeface="Arial"/>
                  <a:sym typeface="Arial"/>
                </a:rPr>
                <a:t>FM</a:t>
              </a:r>
              <a:r>
                <a:rPr lang="zh-CN" altLang="en-US" sz="1000">
                  <a:latin typeface="Arial"/>
                  <a:sym typeface="Arial"/>
                </a:rPr>
                <a:t>）</a:t>
              </a:r>
              <a:endParaRPr lang="zh-CN" altLang="en-US" sz="2800">
                <a:latin typeface="Arial"/>
                <a:sym typeface="Arial"/>
              </a:endParaRPr>
            </a:p>
          </p:txBody>
        </p:sp>
        <p:sp>
          <p:nvSpPr>
            <p:cNvPr id="47" name="未知"/>
            <p:cNvSpPr/>
            <p:nvPr/>
          </p:nvSpPr>
          <p:spPr bwMode="auto">
            <a:xfrm>
              <a:off x="1916083" y="2311555"/>
              <a:ext cx="134214" cy="106221"/>
            </a:xfrm>
            <a:custGeom>
              <a:gdLst>
                <a:gd name="T0" fmla="*/ 0 w 167"/>
                <a:gd name="T1" fmla="*/ 2147483647 h 146"/>
                <a:gd name="T2" fmla="*/ 2147483647 w 167"/>
                <a:gd name="T3" fmla="*/ 0 h 146"/>
                <a:gd name="T4" fmla="*/ 2147483647 w 167"/>
                <a:gd name="T5" fmla="*/ 2147483647 h 146"/>
                <a:gd name="T6" fmla="*/ 2147483647 w 167"/>
                <a:gd name="T7" fmla="*/ 2147483647 h 146"/>
                <a:gd name="T8" fmla="*/ 0 w 167"/>
                <a:gd name="T9" fmla="*/ 2147483647 h 146"/>
                <a:gd name="T10" fmla="*/ 0 60000 65536"/>
                <a:gd name="T11" fmla="*/ 0 60000 65536"/>
                <a:gd name="T12" fmla="*/ 0 60000 65536"/>
                <a:gd name="T13" fmla="*/ 0 60000 65536"/>
                <a:gd name="T14" fmla="*/ 0 60000 65536"/>
              </a:gdLst>
              <a:cxnLst>
                <a:cxn ang="T10">
                  <a:pos x="T0" y="T1"/>
                </a:cxn>
                <a:cxn ang="T11">
                  <a:pos x="T2" y="T3"/>
                </a:cxn>
                <a:cxn ang="T12">
                  <a:pos x="T4" y="T5"/>
                </a:cxn>
                <a:cxn ang="T13">
                  <a:pos x="T6" y="T7"/>
                </a:cxn>
                <a:cxn ang="T14">
                  <a:pos x="T8" y="T9"/>
                </a:cxn>
              </a:cxnLst>
              <a:rect l="0" t="0" r="r" b="b"/>
              <a:pathLst>
                <a:path w="167" h="146">
                  <a:moveTo>
                    <a:pt x="0" y="146"/>
                  </a:moveTo>
                  <a:lnTo>
                    <a:pt x="70" y="0"/>
                  </a:lnTo>
                  <a:lnTo>
                    <a:pt x="124" y="30"/>
                  </a:lnTo>
                  <a:lnTo>
                    <a:pt x="167" y="75"/>
                  </a:lnTo>
                  <a:lnTo>
                    <a:pt x="0" y="146"/>
                  </a:lnTo>
                  <a:close/>
                </a:path>
              </a:pathLst>
            </a:custGeom>
            <a:solidFill>
              <a:srgbClr val="000000"/>
            </a:solidFill>
            <a:ln>
              <a:noFill/>
            </a:ln>
            <a:extLst>
              <a:ext uri="{91240B29-F687-4F45-9708-019B960494DF}">
                <a14:hiddenLine xmlns:a14="http://schemas.microsoft.com/office/drawing/2010/main" w="9525">
                  <a:solidFill>
                    <a:srgbClr val="000000"/>
                  </a:solidFill>
                  <a:round/>
                </a14:hiddenLine>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48" name="未知"/>
            <p:cNvSpPr/>
            <p:nvPr/>
          </p:nvSpPr>
          <p:spPr bwMode="auto">
            <a:xfrm>
              <a:off x="2003403" y="2214185"/>
              <a:ext cx="148767" cy="125400"/>
            </a:xfrm>
            <a:custGeom>
              <a:gdLst>
                <a:gd name="T0" fmla="*/ 0 w 185"/>
                <a:gd name="T1" fmla="*/ 2147483647 h 169"/>
                <a:gd name="T2" fmla="*/ 2147483647 w 185"/>
                <a:gd name="T3" fmla="*/ 0 h 169"/>
                <a:gd name="T4" fmla="*/ 0 w 185"/>
                <a:gd name="T5" fmla="*/ 2147483647 h 169"/>
                <a:gd name="T6" fmla="*/ 0 60000 65536"/>
                <a:gd name="T7" fmla="*/ 0 60000 65536"/>
                <a:gd name="T8" fmla="*/ 0 60000 65536"/>
              </a:gdLst>
              <a:cxnLst>
                <a:cxn ang="T6">
                  <a:pos x="T0" y="T1"/>
                </a:cxn>
                <a:cxn ang="T7">
                  <a:pos x="T2" y="T3"/>
                </a:cxn>
                <a:cxn ang="T8">
                  <a:pos x="T4" y="T5"/>
                </a:cxn>
              </a:cxnLst>
              <a:rect l="0" t="0" r="r" b="b"/>
              <a:pathLst>
                <a:path w="185" h="169">
                  <a:moveTo>
                    <a:pt x="0" y="169"/>
                  </a:moveTo>
                  <a:lnTo>
                    <a:pt x="185" y="0"/>
                  </a:lnTo>
                  <a:lnTo>
                    <a:pt x="0" y="169"/>
                  </a:lnTo>
                </a:path>
              </a:pathLst>
            </a:custGeom>
            <a:noFill/>
            <a:ln w="11113" cmpd="sng">
              <a:solidFill>
                <a:srgbClr val="000000"/>
              </a:solidFill>
              <a:round/>
            </a:ln>
            <a:extLst>
              <a:ext uri="{909E8E84-426E-40DD-AFC4-6F175D3DCCD1}">
                <a14:hiddenFill xmlns:a14="http://schemas.microsoft.com/office/drawing/2010/main">
                  <a:solidFill>
                    <a:srgbClr val="FFFFFF"/>
                  </a:solidFill>
                </a14:hiddenFill>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49" name="Rectangle 46"/>
            <p:cNvSpPr>
              <a:spLocks noChangeArrowheads="1"/>
            </p:cNvSpPr>
            <p:nvPr/>
          </p:nvSpPr>
          <p:spPr bwMode="auto">
            <a:xfrm>
              <a:off x="927639" y="3747019"/>
              <a:ext cx="461725" cy="1846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r>
                <a:rPr lang="zh-CN" altLang="en-US" sz="1200">
                  <a:latin typeface="Arial"/>
                  <a:sym typeface="Arial"/>
                </a:rPr>
                <a:t>决策层次</a:t>
              </a:r>
              <a:endParaRPr lang="zh-CN" altLang="en-US" sz="3200">
                <a:latin typeface="Arial"/>
                <a:sym typeface="Arial"/>
              </a:endParaRPr>
            </a:p>
          </p:txBody>
        </p:sp>
        <p:sp>
          <p:nvSpPr>
            <p:cNvPr id="50" name="未知"/>
            <p:cNvSpPr/>
            <p:nvPr/>
          </p:nvSpPr>
          <p:spPr bwMode="auto">
            <a:xfrm>
              <a:off x="848840" y="3918153"/>
              <a:ext cx="656516" cy="69339"/>
            </a:xfrm>
            <a:custGeom>
              <a:gdLst>
                <a:gd name="T0" fmla="*/ 0 w 849"/>
                <a:gd name="T1" fmla="*/ 0 h 74613"/>
                <a:gd name="T2" fmla="*/ 2147483647 w 849"/>
                <a:gd name="T3" fmla="*/ 0 h 74613"/>
                <a:gd name="T4" fmla="*/ 0 w 849"/>
                <a:gd name="T5" fmla="*/ 0 h 74613"/>
                <a:gd name="T6" fmla="*/ 0 60000 65536"/>
                <a:gd name="T7" fmla="*/ 0 60000 65536"/>
                <a:gd name="T8" fmla="*/ 0 60000 65536"/>
              </a:gdLst>
              <a:cxnLst>
                <a:cxn ang="T6">
                  <a:pos x="T0" y="T1"/>
                </a:cxn>
                <a:cxn ang="T7">
                  <a:pos x="T2" y="T3"/>
                </a:cxn>
                <a:cxn ang="T8">
                  <a:pos x="T4" y="T5"/>
                </a:cxn>
              </a:cxnLst>
              <a:rect l="0" t="0" r="r" b="b"/>
              <a:pathLst>
                <a:path w="849" h="74613">
                  <a:moveTo>
                    <a:pt x="0" y="0"/>
                  </a:moveTo>
                  <a:lnTo>
                    <a:pt x="849" y="0"/>
                  </a:lnTo>
                  <a:lnTo>
                    <a:pt x="0" y="0"/>
                  </a:lnTo>
                </a:path>
              </a:pathLst>
            </a:custGeom>
            <a:noFill/>
            <a:ln w="11113" cmpd="sng">
              <a:solidFill>
                <a:srgbClr val="000000"/>
              </a:solidFill>
              <a:round/>
            </a:ln>
            <a:extLst>
              <a:ext uri="{909E8E84-426E-40DD-AFC4-6F175D3DCCD1}">
                <a14:hiddenFill xmlns:a14="http://schemas.microsoft.com/office/drawing/2010/main">
                  <a:solidFill>
                    <a:srgbClr val="FFFFFF"/>
                  </a:solidFill>
                </a14:hiddenFill>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51" name="未知"/>
            <p:cNvSpPr/>
            <p:nvPr/>
          </p:nvSpPr>
          <p:spPr bwMode="auto">
            <a:xfrm>
              <a:off x="1726890" y="3233615"/>
              <a:ext cx="101873" cy="115073"/>
            </a:xfrm>
            <a:custGeom>
              <a:gdLst>
                <a:gd name="T0" fmla="*/ 2147483647 w 124"/>
                <a:gd name="T1" fmla="*/ 0 h 157"/>
                <a:gd name="T2" fmla="*/ 2147483647 w 124"/>
                <a:gd name="T3" fmla="*/ 2147483647 h 157"/>
                <a:gd name="T4" fmla="*/ 2147483647 w 124"/>
                <a:gd name="T5" fmla="*/ 2147483647 h 157"/>
                <a:gd name="T6" fmla="*/ 0 w 124"/>
                <a:gd name="T7" fmla="*/ 2147483647 h 157"/>
                <a:gd name="T8" fmla="*/ 2147483647 w 124"/>
                <a:gd name="T9" fmla="*/ 0 h 157"/>
                <a:gd name="T10" fmla="*/ 0 60000 65536"/>
                <a:gd name="T11" fmla="*/ 0 60000 65536"/>
                <a:gd name="T12" fmla="*/ 0 60000 65536"/>
                <a:gd name="T13" fmla="*/ 0 60000 65536"/>
                <a:gd name="T14" fmla="*/ 0 60000 65536"/>
              </a:gdLst>
              <a:cxnLst>
                <a:cxn ang="T10">
                  <a:pos x="T0" y="T1"/>
                </a:cxn>
                <a:cxn ang="T11">
                  <a:pos x="T2" y="T3"/>
                </a:cxn>
                <a:cxn ang="T12">
                  <a:pos x="T4" y="T5"/>
                </a:cxn>
                <a:cxn ang="T13">
                  <a:pos x="T6" y="T7"/>
                </a:cxn>
                <a:cxn ang="T14">
                  <a:pos x="T8" y="T9"/>
                </a:cxn>
              </a:cxnLst>
              <a:rect l="0" t="0" r="r" b="b"/>
              <a:pathLst>
                <a:path w="124" h="157">
                  <a:moveTo>
                    <a:pt x="124" y="0"/>
                  </a:moveTo>
                  <a:lnTo>
                    <a:pt x="122" y="157"/>
                  </a:lnTo>
                  <a:lnTo>
                    <a:pt x="57" y="148"/>
                  </a:lnTo>
                  <a:lnTo>
                    <a:pt x="0" y="116"/>
                  </a:lnTo>
                  <a:lnTo>
                    <a:pt x="124" y="0"/>
                  </a:lnTo>
                  <a:close/>
                </a:path>
              </a:pathLst>
            </a:custGeom>
            <a:solidFill>
              <a:srgbClr val="000000"/>
            </a:solidFill>
            <a:ln>
              <a:noFill/>
            </a:ln>
            <a:extLst>
              <a:ext uri="{91240B29-F687-4F45-9708-019B960494DF}">
                <a14:hiddenLine xmlns:a14="http://schemas.microsoft.com/office/drawing/2010/main" w="9525">
                  <a:solidFill>
                    <a:srgbClr val="000000"/>
                  </a:solidFill>
                  <a:round/>
                </a14:hiddenLine>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52" name="未知"/>
            <p:cNvSpPr/>
            <p:nvPr/>
          </p:nvSpPr>
          <p:spPr bwMode="auto">
            <a:xfrm>
              <a:off x="1505356" y="3329510"/>
              <a:ext cx="278130" cy="600446"/>
            </a:xfrm>
            <a:custGeom>
              <a:gdLst>
                <a:gd name="T0" fmla="*/ 0 w 345"/>
                <a:gd name="T1" fmla="*/ 2147483647 h 815"/>
                <a:gd name="T2" fmla="*/ 2147483647 w 345"/>
                <a:gd name="T3" fmla="*/ 0 h 815"/>
                <a:gd name="T4" fmla="*/ 0 w 345"/>
                <a:gd name="T5" fmla="*/ 2147483647 h 815"/>
                <a:gd name="T6" fmla="*/ 0 60000 65536"/>
                <a:gd name="T7" fmla="*/ 0 60000 65536"/>
                <a:gd name="T8" fmla="*/ 0 60000 65536"/>
              </a:gdLst>
              <a:cxnLst>
                <a:cxn ang="T6">
                  <a:pos x="T0" y="T1"/>
                </a:cxn>
                <a:cxn ang="T7">
                  <a:pos x="T2" y="T3"/>
                </a:cxn>
                <a:cxn ang="T8">
                  <a:pos x="T4" y="T5"/>
                </a:cxn>
              </a:cxnLst>
              <a:rect l="0" t="0" r="r" b="b"/>
              <a:pathLst>
                <a:path w="345" h="815">
                  <a:moveTo>
                    <a:pt x="0" y="815"/>
                  </a:moveTo>
                  <a:lnTo>
                    <a:pt x="345" y="0"/>
                  </a:lnTo>
                  <a:lnTo>
                    <a:pt x="0" y="815"/>
                  </a:lnTo>
                </a:path>
              </a:pathLst>
            </a:custGeom>
            <a:noFill/>
            <a:ln w="11113" cmpd="sng">
              <a:solidFill>
                <a:srgbClr val="000000"/>
              </a:solidFill>
              <a:round/>
            </a:ln>
            <a:extLst>
              <a:ext uri="{909E8E84-426E-40DD-AFC4-6F175D3DCCD1}">
                <a14:hiddenFill xmlns:a14="http://schemas.microsoft.com/office/drawing/2010/main">
                  <a:solidFill>
                    <a:srgbClr val="FFFFFF"/>
                  </a:solidFill>
                </a14:hiddenFill>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70" name="未知"/>
            <p:cNvSpPr/>
            <p:nvPr/>
          </p:nvSpPr>
          <p:spPr bwMode="auto">
            <a:xfrm>
              <a:off x="1156076" y="2999043"/>
              <a:ext cx="295918" cy="221295"/>
            </a:xfrm>
            <a:custGeom>
              <a:gdLst>
                <a:gd name="T0" fmla="*/ 2147483647 w 367"/>
                <a:gd name="T1" fmla="*/ 0 h 300"/>
                <a:gd name="T2" fmla="*/ 0 w 367"/>
                <a:gd name="T3" fmla="*/ 2147483647 h 300"/>
                <a:gd name="T4" fmla="*/ 2147483647 w 367"/>
                <a:gd name="T5" fmla="*/ 2147483647 h 300"/>
                <a:gd name="T6" fmla="*/ 2147483647 w 367"/>
                <a:gd name="T7" fmla="*/ 0 h 300"/>
                <a:gd name="T8" fmla="*/ 0 60000 65536"/>
                <a:gd name="T9" fmla="*/ 0 60000 65536"/>
                <a:gd name="T10" fmla="*/ 0 60000 65536"/>
                <a:gd name="T11" fmla="*/ 0 60000 65536"/>
              </a:gdLst>
              <a:cxnLst>
                <a:cxn ang="T8">
                  <a:pos x="T0" y="T1"/>
                </a:cxn>
                <a:cxn ang="T9">
                  <a:pos x="T2" y="T3"/>
                </a:cxn>
                <a:cxn ang="T10">
                  <a:pos x="T4" y="T5"/>
                </a:cxn>
                <a:cxn ang="T11">
                  <a:pos x="T6" y="T7"/>
                </a:cxn>
              </a:cxnLst>
              <a:rect l="0" t="0" r="r" b="b"/>
              <a:pathLst>
                <a:path w="367" h="300">
                  <a:moveTo>
                    <a:pt x="184" y="0"/>
                  </a:moveTo>
                  <a:lnTo>
                    <a:pt x="0" y="300"/>
                  </a:lnTo>
                  <a:lnTo>
                    <a:pt x="367" y="300"/>
                  </a:lnTo>
                  <a:lnTo>
                    <a:pt x="184" y="0"/>
                  </a:lnTo>
                  <a:close/>
                </a:path>
              </a:pathLst>
            </a:custGeom>
            <a:solidFill>
              <a:srgbClr val="000000"/>
            </a:solidFill>
            <a:ln w="11113" cmpd="sng">
              <a:solidFill>
                <a:srgbClr val="000000"/>
              </a:solidFill>
              <a:round/>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71" name="未知"/>
            <p:cNvSpPr/>
            <p:nvPr/>
          </p:nvSpPr>
          <p:spPr bwMode="auto">
            <a:xfrm>
              <a:off x="1704252" y="2999043"/>
              <a:ext cx="297534" cy="221295"/>
            </a:xfrm>
            <a:custGeom>
              <a:gdLst>
                <a:gd name="T0" fmla="*/ 2147483647 w 368"/>
                <a:gd name="T1" fmla="*/ 0 h 300"/>
                <a:gd name="T2" fmla="*/ 0 w 368"/>
                <a:gd name="T3" fmla="*/ 2147483647 h 300"/>
                <a:gd name="T4" fmla="*/ 2147483647 w 368"/>
                <a:gd name="T5" fmla="*/ 2147483647 h 300"/>
                <a:gd name="T6" fmla="*/ 2147483647 w 368"/>
                <a:gd name="T7" fmla="*/ 0 h 300"/>
                <a:gd name="T8" fmla="*/ 0 60000 65536"/>
                <a:gd name="T9" fmla="*/ 0 60000 65536"/>
                <a:gd name="T10" fmla="*/ 0 60000 65536"/>
                <a:gd name="T11" fmla="*/ 0 60000 65536"/>
              </a:gdLst>
              <a:cxnLst>
                <a:cxn ang="T8">
                  <a:pos x="T0" y="T1"/>
                </a:cxn>
                <a:cxn ang="T9">
                  <a:pos x="T2" y="T3"/>
                </a:cxn>
                <a:cxn ang="T10">
                  <a:pos x="T4" y="T5"/>
                </a:cxn>
                <a:cxn ang="T11">
                  <a:pos x="T6" y="T7"/>
                </a:cxn>
              </a:cxnLst>
              <a:rect l="0" t="0" r="r" b="b"/>
              <a:pathLst>
                <a:path w="368" h="300">
                  <a:moveTo>
                    <a:pt x="184" y="0"/>
                  </a:moveTo>
                  <a:lnTo>
                    <a:pt x="0" y="300"/>
                  </a:lnTo>
                  <a:lnTo>
                    <a:pt x="368" y="300"/>
                  </a:lnTo>
                  <a:lnTo>
                    <a:pt x="184" y="0"/>
                  </a:lnTo>
                  <a:close/>
                </a:path>
              </a:pathLst>
            </a:custGeom>
            <a:solidFill>
              <a:srgbClr val="000000"/>
            </a:solidFill>
            <a:ln w="11113" cmpd="sng">
              <a:solidFill>
                <a:srgbClr val="000000"/>
              </a:solidFill>
              <a:round/>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102" name="Rectangle 99"/>
            <p:cNvSpPr>
              <a:spLocks noChangeArrowheads="1"/>
            </p:cNvSpPr>
            <p:nvPr/>
          </p:nvSpPr>
          <p:spPr bwMode="auto">
            <a:xfrm>
              <a:off x="898968" y="2006168"/>
              <a:ext cx="840858" cy="187363"/>
            </a:xfrm>
            <a:prstGeom prst="rect">
              <a:avLst/>
            </a:prstGeom>
            <a:solidFill>
              <a:srgbClr val="FFFFFF"/>
            </a:solidFill>
            <a:ln w="11113">
              <a:solidFill>
                <a:srgbClr val="000000"/>
              </a:solidFill>
              <a:miter lim="800000"/>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103" name="Rectangle 100"/>
            <p:cNvSpPr>
              <a:spLocks noChangeArrowheads="1"/>
            </p:cNvSpPr>
            <p:nvPr/>
          </p:nvSpPr>
          <p:spPr bwMode="auto">
            <a:xfrm>
              <a:off x="1208651" y="2004693"/>
              <a:ext cx="192385"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r>
                <a:rPr lang="zh-CN" altLang="en-US" sz="1000" b="1">
                  <a:latin typeface="Arial"/>
                  <a:sym typeface="Arial"/>
                </a:rPr>
                <a:t>主管</a:t>
              </a:r>
              <a:endParaRPr lang="zh-CN" altLang="en-US" sz="2800">
                <a:latin typeface="Arial"/>
                <a:sym typeface="Arial"/>
              </a:endParaRPr>
            </a:p>
          </p:txBody>
        </p:sp>
      </p:grpSp>
      <p:grpSp>
        <p:nvGrpSpPr>
          <p:cNvPr id="175" name="组合 179"/>
          <p:cNvGrpSpPr/>
          <p:nvPr/>
        </p:nvGrpSpPr>
        <p:grpSpPr>
          <a:xfrm>
            <a:off x="5104334" y="1452279"/>
            <a:ext cx="2909482" cy="2642715"/>
            <a:chOff x="2907066" y="1565054"/>
            <a:chExt cx="2182395" cy="2642715"/>
          </a:xfrm>
        </p:grpSpPr>
        <p:sp>
          <p:nvSpPr>
            <p:cNvPr id="7" name="Rectangle 4"/>
            <p:cNvSpPr>
              <a:spLocks noChangeArrowheads="1"/>
            </p:cNvSpPr>
            <p:nvPr/>
          </p:nvSpPr>
          <p:spPr bwMode="auto">
            <a:xfrm>
              <a:off x="3319119" y="1565054"/>
              <a:ext cx="1442891"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r>
                <a:rPr lang="zh-CN" altLang="en-US" sz="1500" b="1">
                  <a:latin typeface="Arial"/>
                  <a:sym typeface="Arial"/>
                </a:rPr>
                <a:t>“轻度矩阵”团队结构</a:t>
              </a:r>
              <a:endParaRPr lang="zh-CN" altLang="en-US" sz="2400">
                <a:latin typeface="Arial"/>
                <a:sym typeface="Arial"/>
              </a:endParaRPr>
            </a:p>
          </p:txBody>
        </p:sp>
        <p:sp>
          <p:nvSpPr>
            <p:cNvPr id="8" name="未知"/>
            <p:cNvSpPr/>
            <p:nvPr/>
          </p:nvSpPr>
          <p:spPr bwMode="auto">
            <a:xfrm>
              <a:off x="3278942" y="1792250"/>
              <a:ext cx="1621885" cy="1475"/>
            </a:xfrm>
            <a:custGeom>
              <a:gdLst>
                <a:gd name="T0" fmla="*/ 0 w 2004"/>
                <a:gd name="T1" fmla="*/ 0 h 1587"/>
                <a:gd name="T2" fmla="*/ 2147483647 w 2004"/>
                <a:gd name="T3" fmla="*/ 0 h 1587"/>
                <a:gd name="T4" fmla="*/ 0 w 2004"/>
                <a:gd name="T5" fmla="*/ 0 h 1587"/>
                <a:gd name="T6" fmla="*/ 0 60000 65536"/>
                <a:gd name="T7" fmla="*/ 0 60000 65536"/>
                <a:gd name="T8" fmla="*/ 0 60000 65536"/>
              </a:gdLst>
              <a:cxnLst>
                <a:cxn ang="T6">
                  <a:pos x="T0" y="T1"/>
                </a:cxn>
                <a:cxn ang="T7">
                  <a:pos x="T2" y="T3"/>
                </a:cxn>
                <a:cxn ang="T8">
                  <a:pos x="T4" y="T5"/>
                </a:cxn>
              </a:cxnLst>
              <a:rect l="0" t="0" r="r" b="b"/>
              <a:pathLst>
                <a:path w="2004" h="1587">
                  <a:moveTo>
                    <a:pt x="0" y="0"/>
                  </a:moveTo>
                  <a:lnTo>
                    <a:pt x="2004" y="0"/>
                  </a:lnTo>
                  <a:lnTo>
                    <a:pt x="0" y="0"/>
                  </a:lnTo>
                </a:path>
              </a:pathLst>
            </a:custGeom>
            <a:noFill/>
            <a:ln w="11113" cmpd="sng">
              <a:solidFill>
                <a:srgbClr val="000000"/>
              </a:solidFill>
              <a:round/>
            </a:ln>
            <a:extLst>
              <a:ext uri="{909E8E84-426E-40DD-AFC4-6F175D3DCCD1}">
                <a14:hiddenFill xmlns:a14="http://schemas.microsoft.com/office/drawing/2010/main">
                  <a:solidFill>
                    <a:srgbClr val="FFFFFF"/>
                  </a:solidFill>
                </a14:hiddenFill>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23" name="Rectangle 20"/>
            <p:cNvSpPr>
              <a:spLocks noChangeArrowheads="1"/>
            </p:cNvSpPr>
            <p:nvPr/>
          </p:nvSpPr>
          <p:spPr bwMode="auto">
            <a:xfrm>
              <a:off x="3644392" y="2662676"/>
              <a:ext cx="354130" cy="1087294"/>
            </a:xfrm>
            <a:prstGeom prst="rect">
              <a:avLst/>
            </a:prstGeom>
            <a:solidFill>
              <a:srgbClr val="FFFFFF"/>
            </a:solidFill>
            <a:ln w="11113">
              <a:solidFill>
                <a:srgbClr val="000000"/>
              </a:solidFill>
              <a:miter lim="800000"/>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24" name="Rectangle 21"/>
            <p:cNvSpPr>
              <a:spLocks noChangeArrowheads="1"/>
            </p:cNvSpPr>
            <p:nvPr/>
          </p:nvSpPr>
          <p:spPr bwMode="auto">
            <a:xfrm>
              <a:off x="4182864" y="2662676"/>
              <a:ext cx="352514" cy="1087294"/>
            </a:xfrm>
            <a:prstGeom prst="rect">
              <a:avLst/>
            </a:prstGeom>
            <a:solidFill>
              <a:srgbClr val="FFFFFF"/>
            </a:solidFill>
            <a:ln w="11113">
              <a:solidFill>
                <a:srgbClr val="000000"/>
              </a:solidFill>
              <a:miter lim="800000"/>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25" name="Rectangle 22"/>
            <p:cNvSpPr>
              <a:spLocks noChangeArrowheads="1"/>
            </p:cNvSpPr>
            <p:nvPr/>
          </p:nvSpPr>
          <p:spPr bwMode="auto">
            <a:xfrm>
              <a:off x="4731039" y="2662676"/>
              <a:ext cx="349280" cy="1087294"/>
            </a:xfrm>
            <a:prstGeom prst="rect">
              <a:avLst/>
            </a:prstGeom>
            <a:solidFill>
              <a:srgbClr val="FFFFFF"/>
            </a:solidFill>
            <a:ln w="11113">
              <a:solidFill>
                <a:srgbClr val="000000"/>
              </a:solidFill>
              <a:miter lim="800000"/>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26" name="未知"/>
            <p:cNvSpPr/>
            <p:nvPr/>
          </p:nvSpPr>
          <p:spPr bwMode="auto">
            <a:xfrm>
              <a:off x="3822266" y="2405974"/>
              <a:ext cx="1617" cy="261127"/>
            </a:xfrm>
            <a:custGeom>
              <a:gdLst>
                <a:gd name="T0" fmla="*/ 0 w 1588"/>
                <a:gd name="T1" fmla="*/ 2147483647 h 356"/>
                <a:gd name="T2" fmla="*/ 0 w 1588"/>
                <a:gd name="T3" fmla="*/ 0 h 356"/>
                <a:gd name="T4" fmla="*/ 0 w 1588"/>
                <a:gd name="T5" fmla="*/ 2147483647 h 356"/>
                <a:gd name="T6" fmla="*/ 0 60000 65536"/>
                <a:gd name="T7" fmla="*/ 0 60000 65536"/>
                <a:gd name="T8" fmla="*/ 0 60000 65536"/>
              </a:gdLst>
              <a:cxnLst>
                <a:cxn ang="T6">
                  <a:pos x="T0" y="T1"/>
                </a:cxn>
                <a:cxn ang="T7">
                  <a:pos x="T2" y="T3"/>
                </a:cxn>
                <a:cxn ang="T8">
                  <a:pos x="T4" y="T5"/>
                </a:cxn>
              </a:cxnLst>
              <a:rect l="0" t="0" r="r" b="b"/>
              <a:pathLst>
                <a:path w="1588" h="356">
                  <a:moveTo>
                    <a:pt x="0" y="356"/>
                  </a:moveTo>
                  <a:lnTo>
                    <a:pt x="0" y="0"/>
                  </a:lnTo>
                  <a:lnTo>
                    <a:pt x="0" y="356"/>
                  </a:lnTo>
                </a:path>
              </a:pathLst>
            </a:custGeom>
            <a:noFill/>
            <a:ln w="11113" cmpd="sng">
              <a:solidFill>
                <a:srgbClr val="000000"/>
              </a:solidFill>
              <a:round/>
            </a:ln>
            <a:extLst>
              <a:ext uri="{909E8E84-426E-40DD-AFC4-6F175D3DCCD1}">
                <a14:hiddenFill xmlns:a14="http://schemas.microsoft.com/office/drawing/2010/main">
                  <a:solidFill>
                    <a:srgbClr val="FFFFFF"/>
                  </a:solidFill>
                </a14:hiddenFill>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27" name="未知"/>
            <p:cNvSpPr/>
            <p:nvPr/>
          </p:nvSpPr>
          <p:spPr bwMode="auto">
            <a:xfrm>
              <a:off x="4905679" y="2405974"/>
              <a:ext cx="1617" cy="252275"/>
            </a:xfrm>
            <a:custGeom>
              <a:gdLst>
                <a:gd name="T0" fmla="*/ 0 w 1588"/>
                <a:gd name="T1" fmla="*/ 2147483647 h 342"/>
                <a:gd name="T2" fmla="*/ 0 w 1588"/>
                <a:gd name="T3" fmla="*/ 0 h 342"/>
                <a:gd name="T4" fmla="*/ 0 w 1588"/>
                <a:gd name="T5" fmla="*/ 2147483647 h 342"/>
                <a:gd name="T6" fmla="*/ 0 60000 65536"/>
                <a:gd name="T7" fmla="*/ 0 60000 65536"/>
                <a:gd name="T8" fmla="*/ 0 60000 65536"/>
              </a:gdLst>
              <a:cxnLst>
                <a:cxn ang="T6">
                  <a:pos x="T0" y="T1"/>
                </a:cxn>
                <a:cxn ang="T7">
                  <a:pos x="T2" y="T3"/>
                </a:cxn>
                <a:cxn ang="T8">
                  <a:pos x="T4" y="T5"/>
                </a:cxn>
              </a:cxnLst>
              <a:rect l="0" t="0" r="r" b="b"/>
              <a:pathLst>
                <a:path w="1588" h="342">
                  <a:moveTo>
                    <a:pt x="0" y="342"/>
                  </a:moveTo>
                  <a:lnTo>
                    <a:pt x="0" y="0"/>
                  </a:lnTo>
                  <a:lnTo>
                    <a:pt x="0" y="342"/>
                  </a:lnTo>
                </a:path>
              </a:pathLst>
            </a:custGeom>
            <a:noFill/>
            <a:ln w="11113" cmpd="sng">
              <a:solidFill>
                <a:srgbClr val="000000"/>
              </a:solidFill>
              <a:round/>
            </a:ln>
            <a:extLst>
              <a:ext uri="{909E8E84-426E-40DD-AFC4-6F175D3DCCD1}">
                <a14:hiddenFill xmlns:a14="http://schemas.microsoft.com/office/drawing/2010/main">
                  <a:solidFill>
                    <a:srgbClr val="FFFFFF"/>
                  </a:solidFill>
                </a14:hiddenFill>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28" name="未知"/>
            <p:cNvSpPr/>
            <p:nvPr/>
          </p:nvSpPr>
          <p:spPr bwMode="auto">
            <a:xfrm>
              <a:off x="3817414" y="2411875"/>
              <a:ext cx="1094733" cy="1475"/>
            </a:xfrm>
            <a:custGeom>
              <a:gdLst>
                <a:gd name="T0" fmla="*/ 0 w 1356"/>
                <a:gd name="T1" fmla="*/ 0 h 1587"/>
                <a:gd name="T2" fmla="*/ 2147483647 w 1356"/>
                <a:gd name="T3" fmla="*/ 0 h 1587"/>
                <a:gd name="T4" fmla="*/ 0 w 1356"/>
                <a:gd name="T5" fmla="*/ 0 h 1587"/>
                <a:gd name="T6" fmla="*/ 0 60000 65536"/>
                <a:gd name="T7" fmla="*/ 0 60000 65536"/>
                <a:gd name="T8" fmla="*/ 0 60000 65536"/>
              </a:gdLst>
              <a:cxnLst>
                <a:cxn ang="T6">
                  <a:pos x="T0" y="T1"/>
                </a:cxn>
                <a:cxn ang="T7">
                  <a:pos x="T2" y="T3"/>
                </a:cxn>
                <a:cxn ang="T8">
                  <a:pos x="T4" y="T5"/>
                </a:cxn>
              </a:cxnLst>
              <a:rect l="0" t="0" r="r" b="b"/>
              <a:pathLst>
                <a:path w="1356" h="1587">
                  <a:moveTo>
                    <a:pt x="0" y="0"/>
                  </a:moveTo>
                  <a:lnTo>
                    <a:pt x="1356" y="0"/>
                  </a:lnTo>
                  <a:lnTo>
                    <a:pt x="0" y="0"/>
                  </a:lnTo>
                </a:path>
              </a:pathLst>
            </a:custGeom>
            <a:noFill/>
            <a:ln w="11113" cmpd="sng">
              <a:solidFill>
                <a:srgbClr val="000000"/>
              </a:solidFill>
              <a:round/>
            </a:ln>
            <a:extLst>
              <a:ext uri="{909E8E84-426E-40DD-AFC4-6F175D3DCCD1}">
                <a14:hiddenFill xmlns:a14="http://schemas.microsoft.com/office/drawing/2010/main">
                  <a:solidFill>
                    <a:srgbClr val="FFFFFF"/>
                  </a:solidFill>
                </a14:hiddenFill>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29" name="Oval 26"/>
            <p:cNvSpPr>
              <a:spLocks noChangeArrowheads="1"/>
            </p:cNvSpPr>
            <p:nvPr/>
          </p:nvSpPr>
          <p:spPr bwMode="auto">
            <a:xfrm>
              <a:off x="3768903" y="2506294"/>
              <a:ext cx="114810" cy="88518"/>
            </a:xfrm>
            <a:prstGeom prst="ellipse">
              <a:avLst/>
            </a:prstGeom>
            <a:solidFill>
              <a:srgbClr val="000000"/>
            </a:solidFill>
            <a:ln w="11113">
              <a:solidFill>
                <a:srgbClr val="000000"/>
              </a:solidFill>
              <a:round/>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30" name="Oval 27"/>
            <p:cNvSpPr>
              <a:spLocks noChangeArrowheads="1"/>
            </p:cNvSpPr>
            <p:nvPr/>
          </p:nvSpPr>
          <p:spPr bwMode="auto">
            <a:xfrm>
              <a:off x="4842614" y="2497442"/>
              <a:ext cx="113192" cy="87042"/>
            </a:xfrm>
            <a:prstGeom prst="ellipse">
              <a:avLst/>
            </a:prstGeom>
            <a:solidFill>
              <a:srgbClr val="000000"/>
            </a:solidFill>
            <a:ln w="11113">
              <a:solidFill>
                <a:srgbClr val="000000"/>
              </a:solidFill>
              <a:round/>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31" name="未知"/>
            <p:cNvSpPr/>
            <p:nvPr/>
          </p:nvSpPr>
          <p:spPr bwMode="auto">
            <a:xfrm>
              <a:off x="4333249" y="2405974"/>
              <a:ext cx="1617" cy="261127"/>
            </a:xfrm>
            <a:custGeom>
              <a:gdLst>
                <a:gd name="T0" fmla="*/ 0 w 1588"/>
                <a:gd name="T1" fmla="*/ 0 h 356"/>
                <a:gd name="T2" fmla="*/ 0 w 1588"/>
                <a:gd name="T3" fmla="*/ 2147483647 h 356"/>
                <a:gd name="T4" fmla="*/ 0 w 1588"/>
                <a:gd name="T5" fmla="*/ 0 h 356"/>
                <a:gd name="T6" fmla="*/ 0 60000 65536"/>
                <a:gd name="T7" fmla="*/ 0 60000 65536"/>
                <a:gd name="T8" fmla="*/ 0 60000 65536"/>
              </a:gdLst>
              <a:cxnLst>
                <a:cxn ang="T6">
                  <a:pos x="T0" y="T1"/>
                </a:cxn>
                <a:cxn ang="T7">
                  <a:pos x="T2" y="T3"/>
                </a:cxn>
                <a:cxn ang="T8">
                  <a:pos x="T4" y="T5"/>
                </a:cxn>
              </a:cxnLst>
              <a:rect l="0" t="0" r="r" b="b"/>
              <a:pathLst>
                <a:path w="1588" h="356">
                  <a:moveTo>
                    <a:pt x="0" y="0"/>
                  </a:moveTo>
                  <a:lnTo>
                    <a:pt x="0" y="356"/>
                  </a:lnTo>
                  <a:lnTo>
                    <a:pt x="0" y="0"/>
                  </a:lnTo>
                </a:path>
              </a:pathLst>
            </a:custGeom>
            <a:noFill/>
            <a:ln w="11113" cmpd="sng">
              <a:solidFill>
                <a:srgbClr val="000000"/>
              </a:solidFill>
              <a:round/>
            </a:ln>
            <a:extLst>
              <a:ext uri="{909E8E84-426E-40DD-AFC4-6F175D3DCCD1}">
                <a14:hiddenFill xmlns:a14="http://schemas.microsoft.com/office/drawing/2010/main">
                  <a:solidFill>
                    <a:srgbClr val="FFFFFF"/>
                  </a:solidFill>
                </a14:hiddenFill>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32" name="Oval 29"/>
            <p:cNvSpPr>
              <a:spLocks noChangeArrowheads="1"/>
            </p:cNvSpPr>
            <p:nvPr/>
          </p:nvSpPr>
          <p:spPr bwMode="auto">
            <a:xfrm>
              <a:off x="4268567" y="2506294"/>
              <a:ext cx="114809" cy="88518"/>
            </a:xfrm>
            <a:prstGeom prst="ellipse">
              <a:avLst/>
            </a:prstGeom>
            <a:solidFill>
              <a:srgbClr val="000000"/>
            </a:solidFill>
            <a:ln w="11113">
              <a:solidFill>
                <a:srgbClr val="000000"/>
              </a:solidFill>
              <a:round/>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33" name="Rectangle 30"/>
            <p:cNvSpPr>
              <a:spLocks noChangeArrowheads="1"/>
            </p:cNvSpPr>
            <p:nvPr/>
          </p:nvSpPr>
          <p:spPr bwMode="auto">
            <a:xfrm>
              <a:off x="3758434" y="2689231"/>
              <a:ext cx="197195"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r>
                <a:rPr lang="en-US" altLang="zh-CN" sz="1000">
                  <a:latin typeface="Arial"/>
                  <a:sym typeface="Arial"/>
                </a:rPr>
                <a:t>DEV</a:t>
              </a:r>
              <a:endParaRPr lang="en-US" altLang="zh-CN" sz="2000">
                <a:latin typeface="Arial"/>
                <a:sym typeface="Arial"/>
              </a:endParaRPr>
            </a:p>
          </p:txBody>
        </p:sp>
        <p:sp>
          <p:nvSpPr>
            <p:cNvPr id="34" name="Rectangle 31"/>
            <p:cNvSpPr>
              <a:spLocks noChangeArrowheads="1"/>
            </p:cNvSpPr>
            <p:nvPr/>
          </p:nvSpPr>
          <p:spPr bwMode="auto">
            <a:xfrm>
              <a:off x="4291247" y="2689231"/>
              <a:ext cx="197195"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r>
                <a:rPr lang="en-US" altLang="zh-CN" sz="1000">
                  <a:latin typeface="Arial"/>
                  <a:sym typeface="Arial"/>
                </a:rPr>
                <a:t>SVC</a:t>
              </a:r>
              <a:endParaRPr lang="en-US" altLang="zh-CN" sz="2000">
                <a:latin typeface="Arial"/>
                <a:sym typeface="Arial"/>
              </a:endParaRPr>
            </a:p>
          </p:txBody>
        </p:sp>
        <p:sp>
          <p:nvSpPr>
            <p:cNvPr id="35" name="Rectangle 32"/>
            <p:cNvSpPr>
              <a:spLocks noChangeArrowheads="1"/>
            </p:cNvSpPr>
            <p:nvPr/>
          </p:nvSpPr>
          <p:spPr bwMode="auto">
            <a:xfrm>
              <a:off x="4845537" y="2677429"/>
              <a:ext cx="209219"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r>
                <a:rPr lang="en-US" altLang="zh-CN" sz="1000">
                  <a:latin typeface="Arial"/>
                  <a:sym typeface="Arial"/>
                </a:rPr>
                <a:t>MKT</a:t>
              </a:r>
              <a:endParaRPr lang="en-US" altLang="zh-CN" sz="2000">
                <a:latin typeface="Arial"/>
                <a:sym typeface="Arial"/>
              </a:endParaRPr>
            </a:p>
          </p:txBody>
        </p:sp>
        <p:sp>
          <p:nvSpPr>
            <p:cNvPr id="39" name="Rectangle 36"/>
            <p:cNvSpPr>
              <a:spLocks noChangeArrowheads="1"/>
            </p:cNvSpPr>
            <p:nvPr/>
          </p:nvSpPr>
          <p:spPr bwMode="auto">
            <a:xfrm>
              <a:off x="3604568" y="2405974"/>
              <a:ext cx="139479"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r>
                <a:rPr lang="en-US" altLang="zh-CN" sz="1000">
                  <a:latin typeface="Arial"/>
                  <a:sym typeface="Arial"/>
                </a:rPr>
                <a:t>FM</a:t>
              </a:r>
              <a:endParaRPr lang="en-US" altLang="zh-CN" sz="2000">
                <a:latin typeface="Arial"/>
                <a:sym typeface="Arial"/>
              </a:endParaRPr>
            </a:p>
          </p:txBody>
        </p:sp>
        <p:sp>
          <p:nvSpPr>
            <p:cNvPr id="40" name="Rectangle 37"/>
            <p:cNvSpPr>
              <a:spLocks noChangeArrowheads="1"/>
            </p:cNvSpPr>
            <p:nvPr/>
          </p:nvSpPr>
          <p:spPr bwMode="auto">
            <a:xfrm>
              <a:off x="4692832" y="2405974"/>
              <a:ext cx="139479"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r>
                <a:rPr lang="en-US" altLang="zh-CN" sz="1000">
                  <a:latin typeface="Arial"/>
                  <a:sym typeface="Arial"/>
                </a:rPr>
                <a:t>FM</a:t>
              </a:r>
              <a:endParaRPr lang="en-US" altLang="zh-CN" sz="2000">
                <a:latin typeface="Arial"/>
                <a:sym typeface="Arial"/>
              </a:endParaRPr>
            </a:p>
          </p:txBody>
        </p:sp>
        <p:sp>
          <p:nvSpPr>
            <p:cNvPr id="41" name="Rectangle 38"/>
            <p:cNvSpPr>
              <a:spLocks noChangeArrowheads="1"/>
            </p:cNvSpPr>
            <p:nvPr/>
          </p:nvSpPr>
          <p:spPr bwMode="auto">
            <a:xfrm>
              <a:off x="4126062" y="2405974"/>
              <a:ext cx="139479"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r>
                <a:rPr lang="en-US" altLang="zh-CN" sz="1000">
                  <a:latin typeface="Arial"/>
                  <a:sym typeface="Arial"/>
                </a:rPr>
                <a:t>FM</a:t>
              </a:r>
              <a:endParaRPr lang="en-US" altLang="zh-CN" sz="2000">
                <a:latin typeface="Arial"/>
                <a:sym typeface="Arial"/>
              </a:endParaRPr>
            </a:p>
          </p:txBody>
        </p:sp>
        <p:sp>
          <p:nvSpPr>
            <p:cNvPr id="43" name="未知"/>
            <p:cNvSpPr/>
            <p:nvPr/>
          </p:nvSpPr>
          <p:spPr bwMode="auto">
            <a:xfrm>
              <a:off x="3379198" y="2540225"/>
              <a:ext cx="460854" cy="1476"/>
            </a:xfrm>
            <a:custGeom>
              <a:gdLst>
                <a:gd name="T0" fmla="*/ 2147483647 w 570"/>
                <a:gd name="T1" fmla="*/ 0 h 1588"/>
                <a:gd name="T2" fmla="*/ 0 w 570"/>
                <a:gd name="T3" fmla="*/ 0 h 1588"/>
                <a:gd name="T4" fmla="*/ 2147483647 w 570"/>
                <a:gd name="T5" fmla="*/ 0 h 1588"/>
                <a:gd name="T6" fmla="*/ 0 60000 65536"/>
                <a:gd name="T7" fmla="*/ 0 60000 65536"/>
                <a:gd name="T8" fmla="*/ 0 60000 65536"/>
              </a:gdLst>
              <a:cxnLst>
                <a:cxn ang="T6">
                  <a:pos x="T0" y="T1"/>
                </a:cxn>
                <a:cxn ang="T7">
                  <a:pos x="T2" y="T3"/>
                </a:cxn>
                <a:cxn ang="T8">
                  <a:pos x="T4" y="T5"/>
                </a:cxn>
              </a:cxnLst>
              <a:rect l="0" t="0" r="r" b="b"/>
              <a:pathLst>
                <a:path w="570" h="1588">
                  <a:moveTo>
                    <a:pt x="570" y="0"/>
                  </a:moveTo>
                  <a:lnTo>
                    <a:pt x="0" y="0"/>
                  </a:lnTo>
                  <a:lnTo>
                    <a:pt x="570" y="0"/>
                  </a:lnTo>
                </a:path>
              </a:pathLst>
            </a:custGeom>
            <a:noFill/>
            <a:ln w="11113" cmpd="sng">
              <a:solidFill>
                <a:srgbClr val="000000"/>
              </a:solidFill>
              <a:round/>
            </a:ln>
            <a:extLst>
              <a:ext uri="{909E8E84-426E-40DD-AFC4-6F175D3DCCD1}">
                <a14:hiddenFill xmlns:a14="http://schemas.microsoft.com/office/drawing/2010/main">
                  <a:solidFill>
                    <a:srgbClr val="FFFFFF"/>
                  </a:solidFill>
                </a14:hiddenFill>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44" name="未知"/>
            <p:cNvSpPr/>
            <p:nvPr/>
          </p:nvSpPr>
          <p:spPr bwMode="auto">
            <a:xfrm>
              <a:off x="3202941" y="3176079"/>
              <a:ext cx="323407" cy="230146"/>
            </a:xfrm>
            <a:custGeom>
              <a:gdLst>
                <a:gd name="T0" fmla="*/ 2147483647 w 397"/>
                <a:gd name="T1" fmla="*/ 0 h 313"/>
                <a:gd name="T2" fmla="*/ 0 w 397"/>
                <a:gd name="T3" fmla="*/ 2147483647 h 313"/>
                <a:gd name="T4" fmla="*/ 2147483647 w 397"/>
                <a:gd name="T5" fmla="*/ 2147483647 h 313"/>
                <a:gd name="T6" fmla="*/ 2147483647 w 397"/>
                <a:gd name="T7" fmla="*/ 0 h 313"/>
                <a:gd name="T8" fmla="*/ 0 60000 65536"/>
                <a:gd name="T9" fmla="*/ 0 60000 65536"/>
                <a:gd name="T10" fmla="*/ 0 60000 65536"/>
                <a:gd name="T11" fmla="*/ 0 60000 65536"/>
              </a:gdLst>
              <a:cxnLst>
                <a:cxn ang="T8">
                  <a:pos x="T0" y="T1"/>
                </a:cxn>
                <a:cxn ang="T9">
                  <a:pos x="T2" y="T3"/>
                </a:cxn>
                <a:cxn ang="T10">
                  <a:pos x="T4" y="T5"/>
                </a:cxn>
                <a:cxn ang="T11">
                  <a:pos x="T6" y="T7"/>
                </a:cxn>
              </a:cxnLst>
              <a:rect l="0" t="0" r="r" b="b"/>
              <a:pathLst>
                <a:path w="397" h="313">
                  <a:moveTo>
                    <a:pt x="200" y="0"/>
                  </a:moveTo>
                  <a:lnTo>
                    <a:pt x="0" y="313"/>
                  </a:lnTo>
                  <a:lnTo>
                    <a:pt x="397" y="313"/>
                  </a:lnTo>
                  <a:lnTo>
                    <a:pt x="200" y="0"/>
                  </a:lnTo>
                  <a:close/>
                </a:path>
              </a:pathLst>
            </a:custGeom>
            <a:solidFill>
              <a:srgbClr val="000000"/>
            </a:solidFill>
            <a:ln w="11113" cmpd="sng">
              <a:solidFill>
                <a:srgbClr val="000000"/>
              </a:solidFill>
              <a:round/>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45" name="Oval 42"/>
            <p:cNvSpPr>
              <a:spLocks noChangeArrowheads="1"/>
            </p:cNvSpPr>
            <p:nvPr/>
          </p:nvSpPr>
          <p:spPr bwMode="auto">
            <a:xfrm>
              <a:off x="3311283" y="3292627"/>
              <a:ext cx="126129" cy="98845"/>
            </a:xfrm>
            <a:prstGeom prst="ellipse">
              <a:avLst/>
            </a:prstGeom>
            <a:solidFill>
              <a:srgbClr val="000000"/>
            </a:solidFill>
            <a:ln w="11113">
              <a:solidFill>
                <a:srgbClr val="000000"/>
              </a:solidFill>
              <a:round/>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46" name="未知"/>
            <p:cNvSpPr/>
            <p:nvPr/>
          </p:nvSpPr>
          <p:spPr bwMode="auto">
            <a:xfrm>
              <a:off x="3363028" y="2543176"/>
              <a:ext cx="11319" cy="799611"/>
            </a:xfrm>
            <a:custGeom>
              <a:gdLst>
                <a:gd name="T0" fmla="*/ 2147483647 w 12"/>
                <a:gd name="T1" fmla="*/ 0 h 1086"/>
                <a:gd name="T2" fmla="*/ 0 w 12"/>
                <a:gd name="T3" fmla="*/ 2147483647 h 1086"/>
                <a:gd name="T4" fmla="*/ 2147483647 w 12"/>
                <a:gd name="T5" fmla="*/ 0 h 1086"/>
                <a:gd name="T6" fmla="*/ 0 60000 65536"/>
                <a:gd name="T7" fmla="*/ 0 60000 65536"/>
                <a:gd name="T8" fmla="*/ 0 60000 65536"/>
              </a:gdLst>
              <a:cxnLst>
                <a:cxn ang="T6">
                  <a:pos x="T0" y="T1"/>
                </a:cxn>
                <a:cxn ang="T7">
                  <a:pos x="T2" y="T3"/>
                </a:cxn>
                <a:cxn ang="T8">
                  <a:pos x="T4" y="T5"/>
                </a:cxn>
              </a:cxnLst>
              <a:rect l="0" t="0" r="r" b="b"/>
              <a:pathLst>
                <a:path w="12" h="1086">
                  <a:moveTo>
                    <a:pt x="12" y="0"/>
                  </a:moveTo>
                  <a:lnTo>
                    <a:pt x="0" y="1086"/>
                  </a:lnTo>
                  <a:lnTo>
                    <a:pt x="12" y="0"/>
                  </a:lnTo>
                </a:path>
              </a:pathLst>
            </a:custGeom>
            <a:noFill/>
            <a:ln w="11113" cmpd="sng">
              <a:solidFill>
                <a:srgbClr val="000000"/>
              </a:solidFill>
              <a:round/>
            </a:ln>
            <a:extLst>
              <a:ext uri="{909E8E84-426E-40DD-AFC4-6F175D3DCCD1}">
                <a14:hiddenFill xmlns:a14="http://schemas.microsoft.com/office/drawing/2010/main">
                  <a:solidFill>
                    <a:srgbClr val="FFFFFF"/>
                  </a:solidFill>
                </a14:hiddenFill>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53" name="Rectangle 50"/>
            <p:cNvSpPr>
              <a:spLocks noChangeArrowheads="1"/>
            </p:cNvSpPr>
            <p:nvPr/>
          </p:nvSpPr>
          <p:spPr bwMode="auto">
            <a:xfrm>
              <a:off x="2907066" y="3912252"/>
              <a:ext cx="572346"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r>
                <a:rPr lang="zh-CN" altLang="en-US" sz="1000">
                  <a:latin typeface="Arial"/>
                  <a:sym typeface="Arial"/>
                </a:rPr>
                <a:t>项目经理（</a:t>
              </a:r>
              <a:r>
                <a:rPr lang="en-US" altLang="zh-CN" sz="1000">
                  <a:latin typeface="Arial"/>
                  <a:sym typeface="Arial"/>
                </a:rPr>
                <a:t>L)</a:t>
              </a:r>
              <a:endParaRPr lang="en-US" altLang="zh-CN" sz="2800">
                <a:latin typeface="Arial"/>
                <a:sym typeface="Arial"/>
              </a:endParaRPr>
            </a:p>
          </p:txBody>
        </p:sp>
        <p:sp>
          <p:nvSpPr>
            <p:cNvPr id="54" name="未知"/>
            <p:cNvSpPr/>
            <p:nvPr/>
          </p:nvSpPr>
          <p:spPr bwMode="auto">
            <a:xfrm>
              <a:off x="3322602" y="3434256"/>
              <a:ext cx="109958" cy="116549"/>
            </a:xfrm>
            <a:custGeom>
              <a:gdLst>
                <a:gd name="T0" fmla="*/ 2147483647 w 136"/>
                <a:gd name="T1" fmla="*/ 0 h 158"/>
                <a:gd name="T2" fmla="*/ 2147483647 w 136"/>
                <a:gd name="T3" fmla="*/ 2147483647 h 158"/>
                <a:gd name="T4" fmla="*/ 2147483647 w 136"/>
                <a:gd name="T5" fmla="*/ 2147483647 h 158"/>
                <a:gd name="T6" fmla="*/ 0 w 136"/>
                <a:gd name="T7" fmla="*/ 2147483647 h 158"/>
                <a:gd name="T8" fmla="*/ 2147483647 w 136"/>
                <a:gd name="T9" fmla="*/ 0 h 158"/>
                <a:gd name="T10" fmla="*/ 0 60000 65536"/>
                <a:gd name="T11" fmla="*/ 0 60000 65536"/>
                <a:gd name="T12" fmla="*/ 0 60000 65536"/>
                <a:gd name="T13" fmla="*/ 0 60000 65536"/>
                <a:gd name="T14" fmla="*/ 0 60000 65536"/>
              </a:gdLst>
              <a:cxnLst>
                <a:cxn ang="T10">
                  <a:pos x="T0" y="T1"/>
                </a:cxn>
                <a:cxn ang="T11">
                  <a:pos x="T2" y="T3"/>
                </a:cxn>
                <a:cxn ang="T12">
                  <a:pos x="T4" y="T5"/>
                </a:cxn>
                <a:cxn ang="T13">
                  <a:pos x="T6" y="T7"/>
                </a:cxn>
                <a:cxn ang="T14">
                  <a:pos x="T8" y="T9"/>
                </a:cxn>
              </a:cxnLst>
              <a:rect l="0" t="0" r="r" b="b"/>
              <a:pathLst>
                <a:path w="136" h="158">
                  <a:moveTo>
                    <a:pt x="71" y="0"/>
                  </a:moveTo>
                  <a:lnTo>
                    <a:pt x="136" y="148"/>
                  </a:lnTo>
                  <a:lnTo>
                    <a:pt x="69" y="158"/>
                  </a:lnTo>
                  <a:lnTo>
                    <a:pt x="0" y="146"/>
                  </a:lnTo>
                  <a:lnTo>
                    <a:pt x="71" y="0"/>
                  </a:lnTo>
                  <a:close/>
                </a:path>
              </a:pathLst>
            </a:custGeom>
            <a:solidFill>
              <a:srgbClr val="000000"/>
            </a:solidFill>
            <a:ln>
              <a:noFill/>
            </a:ln>
            <a:extLst>
              <a:ext uri="{91240B29-F687-4F45-9708-019B960494DF}">
                <a14:hiddenLine xmlns:a14="http://schemas.microsoft.com/office/drawing/2010/main" w="9525">
                  <a:solidFill>
                    <a:srgbClr val="000000"/>
                  </a:solidFill>
                  <a:round/>
                </a14:hiddenLine>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55" name="未知"/>
            <p:cNvSpPr/>
            <p:nvPr/>
          </p:nvSpPr>
          <p:spPr bwMode="auto">
            <a:xfrm>
              <a:off x="3388901" y="3541953"/>
              <a:ext cx="1617" cy="367349"/>
            </a:xfrm>
            <a:custGeom>
              <a:gdLst>
                <a:gd name="T0" fmla="*/ 0 w 1587"/>
                <a:gd name="T1" fmla="*/ 0 h 500"/>
                <a:gd name="T2" fmla="*/ 0 w 1587"/>
                <a:gd name="T3" fmla="*/ 2147483647 h 500"/>
                <a:gd name="T4" fmla="*/ 0 w 1587"/>
                <a:gd name="T5" fmla="*/ 0 h 500"/>
                <a:gd name="T6" fmla="*/ 0 60000 65536"/>
                <a:gd name="T7" fmla="*/ 0 60000 65536"/>
                <a:gd name="T8" fmla="*/ 0 60000 65536"/>
              </a:gdLst>
              <a:cxnLst>
                <a:cxn ang="T6">
                  <a:pos x="T0" y="T1"/>
                </a:cxn>
                <a:cxn ang="T7">
                  <a:pos x="T2" y="T3"/>
                </a:cxn>
                <a:cxn ang="T8">
                  <a:pos x="T4" y="T5"/>
                </a:cxn>
              </a:cxnLst>
              <a:rect l="0" t="0" r="r" b="b"/>
              <a:pathLst>
                <a:path w="1587" h="500">
                  <a:moveTo>
                    <a:pt x="0" y="0"/>
                  </a:moveTo>
                  <a:lnTo>
                    <a:pt x="0" y="500"/>
                  </a:lnTo>
                  <a:lnTo>
                    <a:pt x="0" y="0"/>
                  </a:lnTo>
                </a:path>
              </a:pathLst>
            </a:custGeom>
            <a:noFill/>
            <a:ln w="11113" cmpd="sng">
              <a:solidFill>
                <a:srgbClr val="000000"/>
              </a:solidFill>
              <a:round/>
            </a:ln>
            <a:extLst>
              <a:ext uri="{909E8E84-426E-40DD-AFC4-6F175D3DCCD1}">
                <a14:hiddenFill xmlns:a14="http://schemas.microsoft.com/office/drawing/2010/main">
                  <a:solidFill>
                    <a:srgbClr val="FFFFFF"/>
                  </a:solidFill>
                </a14:hiddenFill>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56" name="Rectangle 53"/>
            <p:cNvSpPr>
              <a:spLocks noChangeArrowheads="1"/>
            </p:cNvSpPr>
            <p:nvPr/>
          </p:nvSpPr>
          <p:spPr bwMode="auto">
            <a:xfrm>
              <a:off x="3862360" y="4053881"/>
              <a:ext cx="673349"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r>
                <a:rPr lang="zh-CN" altLang="en-US" sz="1000">
                  <a:latin typeface="Arial"/>
                  <a:sym typeface="Arial"/>
                </a:rPr>
                <a:t>项目经理的影响</a:t>
              </a:r>
              <a:endParaRPr lang="zh-CN" altLang="en-US" sz="2800">
                <a:latin typeface="Arial"/>
                <a:sym typeface="Arial"/>
              </a:endParaRPr>
            </a:p>
          </p:txBody>
        </p:sp>
        <p:sp>
          <p:nvSpPr>
            <p:cNvPr id="57" name="未知"/>
            <p:cNvSpPr/>
            <p:nvPr/>
          </p:nvSpPr>
          <p:spPr bwMode="auto">
            <a:xfrm>
              <a:off x="3802861" y="3589162"/>
              <a:ext cx="124511" cy="115073"/>
            </a:xfrm>
            <a:custGeom>
              <a:gdLst>
                <a:gd name="T0" fmla="*/ 0 w 153"/>
                <a:gd name="T1" fmla="*/ 0 h 154"/>
                <a:gd name="T2" fmla="*/ 2147483647 w 153"/>
                <a:gd name="T3" fmla="*/ 2147483647 h 154"/>
                <a:gd name="T4" fmla="*/ 2147483647 w 153"/>
                <a:gd name="T5" fmla="*/ 2147483647 h 154"/>
                <a:gd name="T6" fmla="*/ 2147483647 w 153"/>
                <a:gd name="T7" fmla="*/ 2147483647 h 154"/>
                <a:gd name="T8" fmla="*/ 0 w 153"/>
                <a:gd name="T9" fmla="*/ 0 h 154"/>
                <a:gd name="T10" fmla="*/ 0 60000 65536"/>
                <a:gd name="T11" fmla="*/ 0 60000 65536"/>
                <a:gd name="T12" fmla="*/ 0 60000 65536"/>
                <a:gd name="T13" fmla="*/ 0 60000 65536"/>
                <a:gd name="T14" fmla="*/ 0 60000 65536"/>
              </a:gdLst>
              <a:cxnLst>
                <a:cxn ang="T10">
                  <a:pos x="T0" y="T1"/>
                </a:cxn>
                <a:cxn ang="T11">
                  <a:pos x="T2" y="T3"/>
                </a:cxn>
                <a:cxn ang="T12">
                  <a:pos x="T4" y="T5"/>
                </a:cxn>
                <a:cxn ang="T13">
                  <a:pos x="T6" y="T7"/>
                </a:cxn>
                <a:cxn ang="T14">
                  <a:pos x="T8" y="T9"/>
                </a:cxn>
              </a:cxnLst>
              <a:rect l="0" t="0" r="r" b="b"/>
              <a:pathLst>
                <a:path w="153" h="154">
                  <a:moveTo>
                    <a:pt x="0" y="0"/>
                  </a:moveTo>
                  <a:lnTo>
                    <a:pt x="153" y="88"/>
                  </a:lnTo>
                  <a:lnTo>
                    <a:pt x="107" y="129"/>
                  </a:lnTo>
                  <a:lnTo>
                    <a:pt x="47" y="154"/>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14:hiddenLine>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58" name="未知"/>
            <p:cNvSpPr/>
            <p:nvPr/>
          </p:nvSpPr>
          <p:spPr bwMode="auto">
            <a:xfrm>
              <a:off x="3877245" y="3676205"/>
              <a:ext cx="295917" cy="352597"/>
            </a:xfrm>
            <a:custGeom>
              <a:gdLst>
                <a:gd name="T0" fmla="*/ 0 w 366"/>
                <a:gd name="T1" fmla="*/ 0 h 477"/>
                <a:gd name="T2" fmla="*/ 2147483647 w 366"/>
                <a:gd name="T3" fmla="*/ 2147483647 h 477"/>
                <a:gd name="T4" fmla="*/ 0 w 366"/>
                <a:gd name="T5" fmla="*/ 0 h 477"/>
                <a:gd name="T6" fmla="*/ 0 60000 65536"/>
                <a:gd name="T7" fmla="*/ 0 60000 65536"/>
                <a:gd name="T8" fmla="*/ 0 60000 65536"/>
              </a:gdLst>
              <a:cxnLst>
                <a:cxn ang="T6">
                  <a:pos x="T0" y="T1"/>
                </a:cxn>
                <a:cxn ang="T7">
                  <a:pos x="T2" y="T3"/>
                </a:cxn>
                <a:cxn ang="T8">
                  <a:pos x="T4" y="T5"/>
                </a:cxn>
              </a:cxnLst>
              <a:rect l="0" t="0" r="r" b="b"/>
              <a:pathLst>
                <a:path w="366" h="477">
                  <a:moveTo>
                    <a:pt x="0" y="0"/>
                  </a:moveTo>
                  <a:lnTo>
                    <a:pt x="366" y="477"/>
                  </a:lnTo>
                  <a:lnTo>
                    <a:pt x="0" y="0"/>
                  </a:lnTo>
                </a:path>
              </a:pathLst>
            </a:custGeom>
            <a:noFill/>
            <a:ln w="11113" cmpd="sng">
              <a:solidFill>
                <a:srgbClr val="000000"/>
              </a:solidFill>
              <a:round/>
            </a:ln>
            <a:extLst>
              <a:ext uri="{909E8E84-426E-40DD-AFC4-6F175D3DCCD1}">
                <a14:hiddenFill xmlns:a14="http://schemas.microsoft.com/office/drawing/2010/main">
                  <a:solidFill>
                    <a:srgbClr val="FFFFFF"/>
                  </a:solidFill>
                </a14:hiddenFill>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59" name="Rectangle 56"/>
            <p:cNvSpPr>
              <a:spLocks noChangeArrowheads="1"/>
            </p:cNvSpPr>
            <p:nvPr/>
          </p:nvSpPr>
          <p:spPr bwMode="auto">
            <a:xfrm>
              <a:off x="4725131" y="3841438"/>
              <a:ext cx="364330"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r>
                <a:rPr lang="zh-CN" altLang="en-US" sz="1000">
                  <a:latin typeface="Arial"/>
                  <a:sym typeface="Arial"/>
                </a:rPr>
                <a:t>组员 </a:t>
              </a:r>
              <a:r>
                <a:rPr lang="en-US" altLang="zh-CN" sz="1000">
                  <a:latin typeface="Arial"/>
                  <a:sym typeface="Arial"/>
                </a:rPr>
                <a:t>(M)</a:t>
              </a:r>
              <a:endParaRPr lang="en-US" altLang="zh-CN" sz="2800">
                <a:latin typeface="Arial"/>
                <a:sym typeface="Arial"/>
              </a:endParaRPr>
            </a:p>
          </p:txBody>
        </p:sp>
        <p:sp>
          <p:nvSpPr>
            <p:cNvPr id="60" name="未知"/>
            <p:cNvSpPr/>
            <p:nvPr/>
          </p:nvSpPr>
          <p:spPr bwMode="auto">
            <a:xfrm>
              <a:off x="3903118" y="3300004"/>
              <a:ext cx="134213" cy="107696"/>
            </a:xfrm>
            <a:custGeom>
              <a:gdLst>
                <a:gd name="T0" fmla="*/ 0 w 165"/>
                <a:gd name="T1" fmla="*/ 0 h 147"/>
                <a:gd name="T2" fmla="*/ 2147483647 w 165"/>
                <a:gd name="T3" fmla="*/ 2147483647 h 147"/>
                <a:gd name="T4" fmla="*/ 2147483647 w 165"/>
                <a:gd name="T5" fmla="*/ 2147483647 h 147"/>
                <a:gd name="T6" fmla="*/ 2147483647 w 165"/>
                <a:gd name="T7" fmla="*/ 2147483647 h 147"/>
                <a:gd name="T8" fmla="*/ 0 w 165"/>
                <a:gd name="T9" fmla="*/ 0 h 147"/>
                <a:gd name="T10" fmla="*/ 0 60000 65536"/>
                <a:gd name="T11" fmla="*/ 0 60000 65536"/>
                <a:gd name="T12" fmla="*/ 0 60000 65536"/>
                <a:gd name="T13" fmla="*/ 0 60000 65536"/>
                <a:gd name="T14" fmla="*/ 0 60000 65536"/>
              </a:gdLst>
              <a:cxnLst>
                <a:cxn ang="T10">
                  <a:pos x="T0" y="T1"/>
                </a:cxn>
                <a:cxn ang="T11">
                  <a:pos x="T2" y="T3"/>
                </a:cxn>
                <a:cxn ang="T12">
                  <a:pos x="T4" y="T5"/>
                </a:cxn>
                <a:cxn ang="T13">
                  <a:pos x="T6" y="T7"/>
                </a:cxn>
                <a:cxn ang="T14">
                  <a:pos x="T8" y="T9"/>
                </a:cxn>
              </a:cxnLst>
              <a:rect l="0" t="0" r="r" b="b"/>
              <a:pathLst>
                <a:path w="165" h="147">
                  <a:moveTo>
                    <a:pt x="0" y="0"/>
                  </a:moveTo>
                  <a:lnTo>
                    <a:pt x="165" y="74"/>
                  </a:lnTo>
                  <a:lnTo>
                    <a:pt x="123" y="118"/>
                  </a:lnTo>
                  <a:lnTo>
                    <a:pt x="66" y="147"/>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14:hiddenLine>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61" name="未知"/>
            <p:cNvSpPr/>
            <p:nvPr/>
          </p:nvSpPr>
          <p:spPr bwMode="auto">
            <a:xfrm>
              <a:off x="3992054" y="3375244"/>
              <a:ext cx="533621" cy="506028"/>
            </a:xfrm>
            <a:custGeom>
              <a:gdLst>
                <a:gd name="T0" fmla="*/ 0 w 663"/>
                <a:gd name="T1" fmla="*/ 0 h 687"/>
                <a:gd name="T2" fmla="*/ 2147483647 w 663"/>
                <a:gd name="T3" fmla="*/ 2147483647 h 687"/>
                <a:gd name="T4" fmla="*/ 0 w 663"/>
                <a:gd name="T5" fmla="*/ 0 h 687"/>
                <a:gd name="T6" fmla="*/ 0 60000 65536"/>
                <a:gd name="T7" fmla="*/ 0 60000 65536"/>
                <a:gd name="T8" fmla="*/ 0 60000 65536"/>
              </a:gdLst>
              <a:cxnLst>
                <a:cxn ang="T6">
                  <a:pos x="T0" y="T1"/>
                </a:cxn>
                <a:cxn ang="T7">
                  <a:pos x="T2" y="T3"/>
                </a:cxn>
                <a:cxn ang="T8">
                  <a:pos x="T4" y="T5"/>
                </a:cxn>
              </a:cxnLst>
              <a:rect l="0" t="0" r="r" b="b"/>
              <a:pathLst>
                <a:path w="663" h="687">
                  <a:moveTo>
                    <a:pt x="0" y="0"/>
                  </a:moveTo>
                  <a:lnTo>
                    <a:pt x="663" y="687"/>
                  </a:lnTo>
                  <a:lnTo>
                    <a:pt x="0" y="0"/>
                  </a:lnTo>
                </a:path>
              </a:pathLst>
            </a:custGeom>
            <a:noFill/>
            <a:ln w="11113" cmpd="sng">
              <a:solidFill>
                <a:srgbClr val="000000"/>
              </a:solidFill>
              <a:round/>
            </a:ln>
            <a:extLst>
              <a:ext uri="{909E8E84-426E-40DD-AFC4-6F175D3DCCD1}">
                <a14:hiddenFill xmlns:a14="http://schemas.microsoft.com/office/drawing/2010/main">
                  <a:solidFill>
                    <a:srgbClr val="FFFFFF"/>
                  </a:solidFill>
                </a14:hiddenFill>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62" name="Rectangle 59"/>
            <p:cNvSpPr>
              <a:spLocks noChangeArrowheads="1"/>
            </p:cNvSpPr>
            <p:nvPr/>
          </p:nvSpPr>
          <p:spPr bwMode="auto">
            <a:xfrm>
              <a:off x="4861790" y="3236566"/>
              <a:ext cx="87776" cy="169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r>
                <a:rPr lang="en-US" altLang="zh-CN" sz="1100">
                  <a:latin typeface="Arial"/>
                  <a:sym typeface="Arial"/>
                </a:rPr>
                <a:t>M</a:t>
              </a:r>
              <a:endParaRPr lang="en-US" altLang="zh-CN" sz="2000">
                <a:latin typeface="Arial"/>
                <a:sym typeface="Arial"/>
              </a:endParaRPr>
            </a:p>
          </p:txBody>
        </p:sp>
        <p:sp>
          <p:nvSpPr>
            <p:cNvPr id="63" name="Rectangle 60"/>
            <p:cNvSpPr>
              <a:spLocks noChangeArrowheads="1"/>
            </p:cNvSpPr>
            <p:nvPr/>
          </p:nvSpPr>
          <p:spPr bwMode="auto">
            <a:xfrm>
              <a:off x="4341105" y="3243943"/>
              <a:ext cx="87776" cy="169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r>
                <a:rPr lang="en-US" altLang="zh-CN" sz="1100">
                  <a:latin typeface="Arial"/>
                  <a:sym typeface="Arial"/>
                </a:rPr>
                <a:t>M</a:t>
              </a:r>
              <a:endParaRPr lang="en-US" altLang="zh-CN" sz="2000">
                <a:latin typeface="Arial"/>
                <a:sym typeface="Arial"/>
              </a:endParaRPr>
            </a:p>
          </p:txBody>
        </p:sp>
        <p:sp>
          <p:nvSpPr>
            <p:cNvPr id="64" name="未知"/>
            <p:cNvSpPr/>
            <p:nvPr/>
          </p:nvSpPr>
          <p:spPr bwMode="auto">
            <a:xfrm>
              <a:off x="3896649" y="3037401"/>
              <a:ext cx="1617" cy="194739"/>
            </a:xfrm>
            <a:custGeom>
              <a:gdLst>
                <a:gd name="T0" fmla="*/ 0 w 1588"/>
                <a:gd name="T1" fmla="*/ 2147483647 h 263"/>
                <a:gd name="T2" fmla="*/ 0 w 1588"/>
                <a:gd name="T3" fmla="*/ 0 h 263"/>
                <a:gd name="T4" fmla="*/ 0 w 1588"/>
                <a:gd name="T5" fmla="*/ 2147483647 h 263"/>
                <a:gd name="T6" fmla="*/ 0 60000 65536"/>
                <a:gd name="T7" fmla="*/ 0 60000 65536"/>
                <a:gd name="T8" fmla="*/ 0 60000 65536"/>
              </a:gdLst>
              <a:cxnLst>
                <a:cxn ang="T6">
                  <a:pos x="T0" y="T1"/>
                </a:cxn>
                <a:cxn ang="T7">
                  <a:pos x="T2" y="T3"/>
                </a:cxn>
                <a:cxn ang="T8">
                  <a:pos x="T4" y="T5"/>
                </a:cxn>
              </a:cxnLst>
              <a:rect l="0" t="0" r="r" b="b"/>
              <a:pathLst>
                <a:path w="1588" h="263">
                  <a:moveTo>
                    <a:pt x="0" y="263"/>
                  </a:moveTo>
                  <a:lnTo>
                    <a:pt x="0" y="0"/>
                  </a:lnTo>
                  <a:lnTo>
                    <a:pt x="0" y="263"/>
                  </a:lnTo>
                </a:path>
              </a:pathLst>
            </a:custGeom>
            <a:noFill/>
            <a:ln w="11113" cmpd="sng">
              <a:solidFill>
                <a:srgbClr val="000000"/>
              </a:solidFill>
              <a:round/>
            </a:ln>
            <a:extLst>
              <a:ext uri="{909E8E84-426E-40DD-AFC4-6F175D3DCCD1}">
                <a14:hiddenFill xmlns:a14="http://schemas.microsoft.com/office/drawing/2010/main">
                  <a:solidFill>
                    <a:srgbClr val="FFFFFF"/>
                  </a:solidFill>
                </a14:hiddenFill>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65" name="Oval 62"/>
            <p:cNvSpPr>
              <a:spLocks noChangeArrowheads="1"/>
            </p:cNvSpPr>
            <p:nvPr/>
          </p:nvSpPr>
          <p:spPr bwMode="auto">
            <a:xfrm>
              <a:off x="3857841" y="3215912"/>
              <a:ext cx="76000" cy="59012"/>
            </a:xfrm>
            <a:prstGeom prst="ellipse">
              <a:avLst/>
            </a:prstGeom>
            <a:solidFill>
              <a:srgbClr val="000000"/>
            </a:solidFill>
            <a:ln w="11113">
              <a:solidFill>
                <a:srgbClr val="000000"/>
              </a:solidFill>
              <a:round/>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66" name="未知"/>
            <p:cNvSpPr/>
            <p:nvPr/>
          </p:nvSpPr>
          <p:spPr bwMode="auto">
            <a:xfrm>
              <a:off x="4968743" y="3046253"/>
              <a:ext cx="1618" cy="194739"/>
            </a:xfrm>
            <a:custGeom>
              <a:gdLst>
                <a:gd name="T0" fmla="*/ 0 w 1588"/>
                <a:gd name="T1" fmla="*/ 2147483647 h 263"/>
                <a:gd name="T2" fmla="*/ 0 w 1588"/>
                <a:gd name="T3" fmla="*/ 0 h 263"/>
                <a:gd name="T4" fmla="*/ 0 w 1588"/>
                <a:gd name="T5" fmla="*/ 2147483647 h 263"/>
                <a:gd name="T6" fmla="*/ 0 60000 65536"/>
                <a:gd name="T7" fmla="*/ 0 60000 65536"/>
                <a:gd name="T8" fmla="*/ 0 60000 65536"/>
              </a:gdLst>
              <a:cxnLst>
                <a:cxn ang="T6">
                  <a:pos x="T0" y="T1"/>
                </a:cxn>
                <a:cxn ang="T7">
                  <a:pos x="T2" y="T3"/>
                </a:cxn>
                <a:cxn ang="T8">
                  <a:pos x="T4" y="T5"/>
                </a:cxn>
              </a:cxnLst>
              <a:rect l="0" t="0" r="r" b="b"/>
              <a:pathLst>
                <a:path w="1588" h="263">
                  <a:moveTo>
                    <a:pt x="0" y="263"/>
                  </a:moveTo>
                  <a:lnTo>
                    <a:pt x="0" y="0"/>
                  </a:lnTo>
                  <a:lnTo>
                    <a:pt x="0" y="263"/>
                  </a:lnTo>
                </a:path>
              </a:pathLst>
            </a:custGeom>
            <a:noFill/>
            <a:ln w="11113" cmpd="sng">
              <a:solidFill>
                <a:srgbClr val="000000"/>
              </a:solidFill>
              <a:round/>
            </a:ln>
            <a:extLst>
              <a:ext uri="{909E8E84-426E-40DD-AFC4-6F175D3DCCD1}">
                <a14:hiddenFill xmlns:a14="http://schemas.microsoft.com/office/drawing/2010/main">
                  <a:solidFill>
                    <a:srgbClr val="FFFFFF"/>
                  </a:solidFill>
                </a14:hiddenFill>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67" name="Oval 64"/>
            <p:cNvSpPr>
              <a:spLocks noChangeArrowheads="1"/>
            </p:cNvSpPr>
            <p:nvPr/>
          </p:nvSpPr>
          <p:spPr bwMode="auto">
            <a:xfrm>
              <a:off x="4928318" y="3226239"/>
              <a:ext cx="77618" cy="57536"/>
            </a:xfrm>
            <a:prstGeom prst="ellipse">
              <a:avLst/>
            </a:prstGeom>
            <a:solidFill>
              <a:srgbClr val="000000"/>
            </a:solidFill>
            <a:ln w="11113">
              <a:solidFill>
                <a:srgbClr val="000000"/>
              </a:solidFill>
              <a:round/>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68" name="未知"/>
            <p:cNvSpPr/>
            <p:nvPr/>
          </p:nvSpPr>
          <p:spPr bwMode="auto">
            <a:xfrm>
              <a:off x="4422185" y="3046253"/>
              <a:ext cx="1618" cy="194739"/>
            </a:xfrm>
            <a:custGeom>
              <a:gdLst>
                <a:gd name="T0" fmla="*/ 0 w 1588"/>
                <a:gd name="T1" fmla="*/ 2147483647 h 263"/>
                <a:gd name="T2" fmla="*/ 0 w 1588"/>
                <a:gd name="T3" fmla="*/ 0 h 263"/>
                <a:gd name="T4" fmla="*/ 0 w 1588"/>
                <a:gd name="T5" fmla="*/ 2147483647 h 263"/>
                <a:gd name="T6" fmla="*/ 0 60000 65536"/>
                <a:gd name="T7" fmla="*/ 0 60000 65536"/>
                <a:gd name="T8" fmla="*/ 0 60000 65536"/>
              </a:gdLst>
              <a:cxnLst>
                <a:cxn ang="T6">
                  <a:pos x="T0" y="T1"/>
                </a:cxn>
                <a:cxn ang="T7">
                  <a:pos x="T2" y="T3"/>
                </a:cxn>
                <a:cxn ang="T8">
                  <a:pos x="T4" y="T5"/>
                </a:cxn>
              </a:cxnLst>
              <a:rect l="0" t="0" r="r" b="b"/>
              <a:pathLst>
                <a:path w="1588" h="263">
                  <a:moveTo>
                    <a:pt x="0" y="263"/>
                  </a:moveTo>
                  <a:lnTo>
                    <a:pt x="0" y="0"/>
                  </a:lnTo>
                  <a:lnTo>
                    <a:pt x="0" y="263"/>
                  </a:lnTo>
                </a:path>
              </a:pathLst>
            </a:custGeom>
            <a:noFill/>
            <a:ln w="11113" cmpd="sng">
              <a:solidFill>
                <a:srgbClr val="000000"/>
              </a:solidFill>
              <a:round/>
            </a:ln>
            <a:extLst>
              <a:ext uri="{909E8E84-426E-40DD-AFC4-6F175D3DCCD1}">
                <a14:hiddenFill xmlns:a14="http://schemas.microsoft.com/office/drawing/2010/main">
                  <a:solidFill>
                    <a:srgbClr val="FFFFFF"/>
                  </a:solidFill>
                </a14:hiddenFill>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69" name="Oval 66"/>
            <p:cNvSpPr>
              <a:spLocks noChangeArrowheads="1"/>
            </p:cNvSpPr>
            <p:nvPr/>
          </p:nvSpPr>
          <p:spPr bwMode="auto">
            <a:xfrm>
              <a:off x="4381760" y="3226239"/>
              <a:ext cx="76000" cy="57536"/>
            </a:xfrm>
            <a:prstGeom prst="ellipse">
              <a:avLst/>
            </a:prstGeom>
            <a:solidFill>
              <a:srgbClr val="000000"/>
            </a:solidFill>
            <a:ln w="11113">
              <a:solidFill>
                <a:srgbClr val="000000"/>
              </a:solidFill>
              <a:round/>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72" name="未知"/>
            <p:cNvSpPr/>
            <p:nvPr/>
          </p:nvSpPr>
          <p:spPr bwMode="auto">
            <a:xfrm>
              <a:off x="3663796" y="2832334"/>
              <a:ext cx="299151" cy="212443"/>
            </a:xfrm>
            <a:custGeom>
              <a:gdLst>
                <a:gd name="T0" fmla="*/ 2147483647 w 369"/>
                <a:gd name="T1" fmla="*/ 0 h 288"/>
                <a:gd name="T2" fmla="*/ 0 w 369"/>
                <a:gd name="T3" fmla="*/ 2147483647 h 288"/>
                <a:gd name="T4" fmla="*/ 2147483647 w 369"/>
                <a:gd name="T5" fmla="*/ 2147483647 h 288"/>
                <a:gd name="T6" fmla="*/ 2147483647 w 369"/>
                <a:gd name="T7" fmla="*/ 0 h 288"/>
                <a:gd name="T8" fmla="*/ 0 60000 65536"/>
                <a:gd name="T9" fmla="*/ 0 60000 65536"/>
                <a:gd name="T10" fmla="*/ 0 60000 65536"/>
                <a:gd name="T11" fmla="*/ 0 60000 65536"/>
              </a:gdLst>
              <a:cxnLst>
                <a:cxn ang="T8">
                  <a:pos x="T0" y="T1"/>
                </a:cxn>
                <a:cxn ang="T9">
                  <a:pos x="T2" y="T3"/>
                </a:cxn>
                <a:cxn ang="T10">
                  <a:pos x="T4" y="T5"/>
                </a:cxn>
                <a:cxn ang="T11">
                  <a:pos x="T6" y="T7"/>
                </a:cxn>
              </a:cxnLst>
              <a:rect l="0" t="0" r="r" b="b"/>
              <a:pathLst>
                <a:path w="369" h="288">
                  <a:moveTo>
                    <a:pt x="183" y="0"/>
                  </a:moveTo>
                  <a:lnTo>
                    <a:pt x="0" y="288"/>
                  </a:lnTo>
                  <a:lnTo>
                    <a:pt x="369" y="288"/>
                  </a:lnTo>
                  <a:lnTo>
                    <a:pt x="183" y="0"/>
                  </a:lnTo>
                  <a:close/>
                </a:path>
              </a:pathLst>
            </a:custGeom>
            <a:solidFill>
              <a:srgbClr val="000000"/>
            </a:solidFill>
            <a:ln w="11113" cmpd="sng">
              <a:solidFill>
                <a:srgbClr val="000000"/>
              </a:solidFill>
              <a:round/>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73" name="未知"/>
            <p:cNvSpPr/>
            <p:nvPr/>
          </p:nvSpPr>
          <p:spPr bwMode="auto">
            <a:xfrm>
              <a:off x="4202269" y="2832334"/>
              <a:ext cx="295918" cy="212443"/>
            </a:xfrm>
            <a:custGeom>
              <a:gdLst>
                <a:gd name="T0" fmla="*/ 2147483647 w 367"/>
                <a:gd name="T1" fmla="*/ 0 h 288"/>
                <a:gd name="T2" fmla="*/ 0 w 367"/>
                <a:gd name="T3" fmla="*/ 2147483647 h 288"/>
                <a:gd name="T4" fmla="*/ 2147483647 w 367"/>
                <a:gd name="T5" fmla="*/ 2147483647 h 288"/>
                <a:gd name="T6" fmla="*/ 2147483647 w 367"/>
                <a:gd name="T7" fmla="*/ 0 h 288"/>
                <a:gd name="T8" fmla="*/ 0 60000 65536"/>
                <a:gd name="T9" fmla="*/ 0 60000 65536"/>
                <a:gd name="T10" fmla="*/ 0 60000 65536"/>
                <a:gd name="T11" fmla="*/ 0 60000 65536"/>
              </a:gdLst>
              <a:cxnLst>
                <a:cxn ang="T8">
                  <a:pos x="T0" y="T1"/>
                </a:cxn>
                <a:cxn ang="T9">
                  <a:pos x="T2" y="T3"/>
                </a:cxn>
                <a:cxn ang="T10">
                  <a:pos x="T4" y="T5"/>
                </a:cxn>
                <a:cxn ang="T11">
                  <a:pos x="T6" y="T7"/>
                </a:cxn>
              </a:cxnLst>
              <a:rect l="0" t="0" r="r" b="b"/>
              <a:pathLst>
                <a:path w="367" h="288">
                  <a:moveTo>
                    <a:pt x="183" y="0"/>
                  </a:moveTo>
                  <a:lnTo>
                    <a:pt x="0" y="288"/>
                  </a:lnTo>
                  <a:lnTo>
                    <a:pt x="367" y="288"/>
                  </a:lnTo>
                  <a:lnTo>
                    <a:pt x="183" y="0"/>
                  </a:lnTo>
                  <a:close/>
                </a:path>
              </a:pathLst>
            </a:custGeom>
            <a:solidFill>
              <a:srgbClr val="000000"/>
            </a:solidFill>
            <a:ln w="11113" cmpd="sng">
              <a:solidFill>
                <a:srgbClr val="000000"/>
              </a:solidFill>
              <a:round/>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74" name="未知"/>
            <p:cNvSpPr/>
            <p:nvPr/>
          </p:nvSpPr>
          <p:spPr bwMode="auto">
            <a:xfrm>
              <a:off x="4752060" y="2832334"/>
              <a:ext cx="295918" cy="212443"/>
            </a:xfrm>
            <a:custGeom>
              <a:gdLst>
                <a:gd name="T0" fmla="*/ 2147483647 w 366"/>
                <a:gd name="T1" fmla="*/ 0 h 288"/>
                <a:gd name="T2" fmla="*/ 0 w 366"/>
                <a:gd name="T3" fmla="*/ 2147483647 h 288"/>
                <a:gd name="T4" fmla="*/ 2147483647 w 366"/>
                <a:gd name="T5" fmla="*/ 2147483647 h 288"/>
                <a:gd name="T6" fmla="*/ 2147483647 w 366"/>
                <a:gd name="T7" fmla="*/ 0 h 288"/>
                <a:gd name="T8" fmla="*/ 0 60000 65536"/>
                <a:gd name="T9" fmla="*/ 0 60000 65536"/>
                <a:gd name="T10" fmla="*/ 0 60000 65536"/>
                <a:gd name="T11" fmla="*/ 0 60000 65536"/>
              </a:gdLst>
              <a:cxnLst>
                <a:cxn ang="T8">
                  <a:pos x="T0" y="T1"/>
                </a:cxn>
                <a:cxn ang="T9">
                  <a:pos x="T2" y="T3"/>
                </a:cxn>
                <a:cxn ang="T10">
                  <a:pos x="T4" y="T5"/>
                </a:cxn>
                <a:cxn ang="T11">
                  <a:pos x="T6" y="T7"/>
                </a:cxn>
              </a:cxnLst>
              <a:rect l="0" t="0" r="r" b="b"/>
              <a:pathLst>
                <a:path w="366" h="288">
                  <a:moveTo>
                    <a:pt x="185" y="0"/>
                  </a:moveTo>
                  <a:lnTo>
                    <a:pt x="0" y="288"/>
                  </a:lnTo>
                  <a:lnTo>
                    <a:pt x="366" y="288"/>
                  </a:lnTo>
                  <a:lnTo>
                    <a:pt x="185" y="0"/>
                  </a:lnTo>
                  <a:close/>
                </a:path>
              </a:pathLst>
            </a:custGeom>
            <a:solidFill>
              <a:srgbClr val="000000"/>
            </a:solidFill>
            <a:ln w="11113" cmpd="sng">
              <a:solidFill>
                <a:srgbClr val="000000"/>
              </a:solidFill>
              <a:round/>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75" name="Rectangle 72"/>
            <p:cNvSpPr>
              <a:spLocks noChangeArrowheads="1"/>
            </p:cNvSpPr>
            <p:nvPr/>
          </p:nvSpPr>
          <p:spPr bwMode="auto">
            <a:xfrm>
              <a:off x="3192306" y="3423929"/>
              <a:ext cx="64930" cy="169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r>
                <a:rPr lang="en-US" altLang="zh-CN" sz="1100">
                  <a:latin typeface="Arial"/>
                  <a:sym typeface="Arial"/>
                </a:rPr>
                <a:t>L</a:t>
              </a:r>
              <a:endParaRPr lang="en-US" altLang="zh-CN" sz="2000">
                <a:latin typeface="Arial"/>
                <a:sym typeface="Arial"/>
              </a:endParaRPr>
            </a:p>
          </p:txBody>
        </p:sp>
        <p:sp>
          <p:nvSpPr>
            <p:cNvPr id="76" name="Rectangle 73"/>
            <p:cNvSpPr>
              <a:spLocks noChangeArrowheads="1"/>
            </p:cNvSpPr>
            <p:nvPr/>
          </p:nvSpPr>
          <p:spPr bwMode="auto">
            <a:xfrm>
              <a:off x="3778377" y="3267548"/>
              <a:ext cx="87776" cy="169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r>
                <a:rPr lang="en-US" altLang="zh-CN" sz="1100">
                  <a:latin typeface="Arial"/>
                  <a:sym typeface="Arial"/>
                </a:rPr>
                <a:t>M</a:t>
              </a:r>
              <a:endParaRPr lang="en-US" altLang="zh-CN" sz="2000">
                <a:latin typeface="Arial"/>
                <a:sym typeface="Arial"/>
              </a:endParaRPr>
            </a:p>
          </p:txBody>
        </p:sp>
        <p:sp>
          <p:nvSpPr>
            <p:cNvPr id="77" name="未知"/>
            <p:cNvSpPr/>
            <p:nvPr/>
          </p:nvSpPr>
          <p:spPr bwMode="auto">
            <a:xfrm>
              <a:off x="3495625" y="3146573"/>
              <a:ext cx="163320" cy="1475"/>
            </a:xfrm>
            <a:custGeom>
              <a:gdLst>
                <a:gd name="T0" fmla="*/ 0 w 199"/>
                <a:gd name="T1" fmla="*/ 0 h 1587"/>
                <a:gd name="T2" fmla="*/ 2147483647 w 199"/>
                <a:gd name="T3" fmla="*/ 0 h 1587"/>
                <a:gd name="T4" fmla="*/ 0 w 199"/>
                <a:gd name="T5" fmla="*/ 0 h 1587"/>
                <a:gd name="T6" fmla="*/ 0 60000 65536"/>
                <a:gd name="T7" fmla="*/ 0 60000 65536"/>
                <a:gd name="T8" fmla="*/ 0 60000 65536"/>
              </a:gdLst>
              <a:cxnLst>
                <a:cxn ang="T6">
                  <a:pos x="T0" y="T1"/>
                </a:cxn>
                <a:cxn ang="T7">
                  <a:pos x="T2" y="T3"/>
                </a:cxn>
                <a:cxn ang="T8">
                  <a:pos x="T4" y="T5"/>
                </a:cxn>
              </a:cxnLst>
              <a:rect l="0" t="0" r="r" b="b"/>
              <a:pathLst>
                <a:path w="199" h="1587">
                  <a:moveTo>
                    <a:pt x="0" y="0"/>
                  </a:moveTo>
                  <a:lnTo>
                    <a:pt x="199" y="0"/>
                  </a:lnTo>
                  <a:lnTo>
                    <a:pt x="0" y="0"/>
                  </a:lnTo>
                </a:path>
              </a:pathLst>
            </a:custGeom>
            <a:noFill/>
            <a:ln w="11113" cmpd="sng">
              <a:solidFill>
                <a:srgbClr val="000000"/>
              </a:solidFill>
              <a:round/>
            </a:ln>
            <a:extLst>
              <a:ext uri="{909E8E84-426E-40DD-AFC4-6F175D3DCCD1}">
                <a14:hiddenFill xmlns:a14="http://schemas.microsoft.com/office/drawing/2010/main">
                  <a:solidFill>
                    <a:srgbClr val="FFFFFF"/>
                  </a:solidFill>
                </a14:hiddenFill>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78" name="未知"/>
            <p:cNvSpPr/>
            <p:nvPr/>
          </p:nvSpPr>
          <p:spPr bwMode="auto">
            <a:xfrm>
              <a:off x="3702605" y="3146573"/>
              <a:ext cx="160086" cy="1475"/>
            </a:xfrm>
            <a:custGeom>
              <a:gdLst>
                <a:gd name="T0" fmla="*/ 0 w 200"/>
                <a:gd name="T1" fmla="*/ 0 h 1587"/>
                <a:gd name="T2" fmla="*/ 2147483647 w 200"/>
                <a:gd name="T3" fmla="*/ 0 h 1587"/>
                <a:gd name="T4" fmla="*/ 0 w 200"/>
                <a:gd name="T5" fmla="*/ 0 h 1587"/>
                <a:gd name="T6" fmla="*/ 0 60000 65536"/>
                <a:gd name="T7" fmla="*/ 0 60000 65536"/>
                <a:gd name="T8" fmla="*/ 0 60000 65536"/>
              </a:gdLst>
              <a:cxnLst>
                <a:cxn ang="T6">
                  <a:pos x="T0" y="T1"/>
                </a:cxn>
                <a:cxn ang="T7">
                  <a:pos x="T2" y="T3"/>
                </a:cxn>
                <a:cxn ang="T8">
                  <a:pos x="T4" y="T5"/>
                </a:cxn>
              </a:cxnLst>
              <a:rect l="0" t="0" r="r" b="b"/>
              <a:pathLst>
                <a:path w="200" h="1587">
                  <a:moveTo>
                    <a:pt x="0" y="0"/>
                  </a:moveTo>
                  <a:lnTo>
                    <a:pt x="200" y="0"/>
                  </a:lnTo>
                  <a:lnTo>
                    <a:pt x="0" y="0"/>
                  </a:lnTo>
                </a:path>
              </a:pathLst>
            </a:custGeom>
            <a:noFill/>
            <a:ln w="11113" cmpd="sng">
              <a:solidFill>
                <a:srgbClr val="000000"/>
              </a:solidFill>
              <a:round/>
            </a:ln>
            <a:extLst>
              <a:ext uri="{909E8E84-426E-40DD-AFC4-6F175D3DCCD1}">
                <a14:hiddenFill xmlns:a14="http://schemas.microsoft.com/office/drawing/2010/main">
                  <a:solidFill>
                    <a:srgbClr val="FFFFFF"/>
                  </a:solidFill>
                </a14:hiddenFill>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79" name="未知"/>
            <p:cNvSpPr/>
            <p:nvPr/>
          </p:nvSpPr>
          <p:spPr bwMode="auto">
            <a:xfrm>
              <a:off x="3943543" y="3146573"/>
              <a:ext cx="134214" cy="38358"/>
            </a:xfrm>
            <a:custGeom>
              <a:gdLst>
                <a:gd name="T0" fmla="*/ 0 w 165"/>
                <a:gd name="T1" fmla="*/ 0 h 52"/>
                <a:gd name="T2" fmla="*/ 2147483647 w 165"/>
                <a:gd name="T3" fmla="*/ 0 h 52"/>
                <a:gd name="T4" fmla="*/ 2147483647 w 165"/>
                <a:gd name="T5" fmla="*/ 2147483647 h 52"/>
                <a:gd name="T6" fmla="*/ 2147483647 w 165"/>
                <a:gd name="T7" fmla="*/ 2147483647 h 52"/>
                <a:gd name="T8" fmla="*/ 0 60000 65536"/>
                <a:gd name="T9" fmla="*/ 0 60000 65536"/>
                <a:gd name="T10" fmla="*/ 0 60000 65536"/>
                <a:gd name="T11" fmla="*/ 0 60000 65536"/>
              </a:gdLst>
              <a:cxnLst>
                <a:cxn ang="T8">
                  <a:pos x="T0" y="T1"/>
                </a:cxn>
                <a:cxn ang="T9">
                  <a:pos x="T2" y="T3"/>
                </a:cxn>
                <a:cxn ang="T10">
                  <a:pos x="T4" y="T5"/>
                </a:cxn>
                <a:cxn ang="T11">
                  <a:pos x="T6" y="T7"/>
                </a:cxn>
              </a:cxnLst>
              <a:rect l="0" t="0" r="r" b="b"/>
              <a:pathLst>
                <a:path w="165" h="52">
                  <a:moveTo>
                    <a:pt x="0" y="0"/>
                  </a:moveTo>
                  <a:lnTo>
                    <a:pt x="92" y="0"/>
                  </a:lnTo>
                  <a:lnTo>
                    <a:pt x="165" y="38"/>
                  </a:lnTo>
                  <a:lnTo>
                    <a:pt x="165" y="52"/>
                  </a:lnTo>
                </a:path>
              </a:pathLst>
            </a:custGeom>
            <a:noFill/>
            <a:ln w="11113" cmpd="sng">
              <a:solidFill>
                <a:srgbClr val="000000"/>
              </a:solidFill>
              <a:round/>
            </a:ln>
            <a:extLst>
              <a:ext uri="{909E8E84-426E-40DD-AFC4-6F175D3DCCD1}">
                <a14:hiddenFill xmlns:a14="http://schemas.microsoft.com/office/drawing/2010/main">
                  <a:solidFill>
                    <a:srgbClr val="FFFFFF"/>
                  </a:solidFill>
                </a14:hiddenFill>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80" name="未知"/>
            <p:cNvSpPr/>
            <p:nvPr/>
          </p:nvSpPr>
          <p:spPr bwMode="auto">
            <a:xfrm>
              <a:off x="4082608" y="3226239"/>
              <a:ext cx="3234" cy="57536"/>
            </a:xfrm>
            <a:custGeom>
              <a:gdLst>
                <a:gd name="T0" fmla="*/ 0 w 3175"/>
                <a:gd name="T1" fmla="*/ 0 h 77"/>
                <a:gd name="T2" fmla="*/ 0 w 3175"/>
                <a:gd name="T3" fmla="*/ 2147483647 h 77"/>
                <a:gd name="T4" fmla="*/ 0 w 3175"/>
                <a:gd name="T5" fmla="*/ 0 h 77"/>
                <a:gd name="T6" fmla="*/ 0 60000 65536"/>
                <a:gd name="T7" fmla="*/ 0 60000 65536"/>
                <a:gd name="T8" fmla="*/ 0 60000 65536"/>
              </a:gdLst>
              <a:cxnLst>
                <a:cxn ang="T6">
                  <a:pos x="T0" y="T1"/>
                </a:cxn>
                <a:cxn ang="T7">
                  <a:pos x="T2" y="T3"/>
                </a:cxn>
                <a:cxn ang="T8">
                  <a:pos x="T4" y="T5"/>
                </a:cxn>
              </a:cxnLst>
              <a:rect l="0" t="0" r="r" b="b"/>
              <a:pathLst>
                <a:path w="3175" h="77">
                  <a:moveTo>
                    <a:pt x="0" y="0"/>
                  </a:moveTo>
                  <a:lnTo>
                    <a:pt x="0" y="77"/>
                  </a:lnTo>
                  <a:lnTo>
                    <a:pt x="0" y="0"/>
                  </a:lnTo>
                </a:path>
              </a:pathLst>
            </a:custGeom>
            <a:noFill/>
            <a:ln w="11113" cmpd="sng">
              <a:solidFill>
                <a:srgbClr val="000000"/>
              </a:solidFill>
              <a:round/>
            </a:ln>
            <a:extLst>
              <a:ext uri="{909E8E84-426E-40DD-AFC4-6F175D3DCCD1}">
                <a14:hiddenFill xmlns:a14="http://schemas.microsoft.com/office/drawing/2010/main">
                  <a:solidFill>
                    <a:srgbClr val="FFFFFF"/>
                  </a:solidFill>
                </a14:hiddenFill>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81" name="未知"/>
            <p:cNvSpPr/>
            <p:nvPr/>
          </p:nvSpPr>
          <p:spPr bwMode="auto">
            <a:xfrm>
              <a:off x="4082608" y="3267548"/>
              <a:ext cx="3234" cy="56061"/>
            </a:xfrm>
            <a:custGeom>
              <a:gdLst>
                <a:gd name="T0" fmla="*/ 0 w 3175"/>
                <a:gd name="T1" fmla="*/ 0 h 76"/>
                <a:gd name="T2" fmla="*/ 0 w 3175"/>
                <a:gd name="T3" fmla="*/ 2147483647 h 76"/>
                <a:gd name="T4" fmla="*/ 0 w 3175"/>
                <a:gd name="T5" fmla="*/ 0 h 76"/>
                <a:gd name="T6" fmla="*/ 0 60000 65536"/>
                <a:gd name="T7" fmla="*/ 0 60000 65536"/>
                <a:gd name="T8" fmla="*/ 0 60000 65536"/>
              </a:gdLst>
              <a:cxnLst>
                <a:cxn ang="T6">
                  <a:pos x="T0" y="T1"/>
                </a:cxn>
                <a:cxn ang="T7">
                  <a:pos x="T2" y="T3"/>
                </a:cxn>
                <a:cxn ang="T8">
                  <a:pos x="T4" y="T5"/>
                </a:cxn>
              </a:cxnLst>
              <a:rect l="0" t="0" r="r" b="b"/>
              <a:pathLst>
                <a:path w="3175" h="76">
                  <a:moveTo>
                    <a:pt x="0" y="0"/>
                  </a:moveTo>
                  <a:lnTo>
                    <a:pt x="0" y="76"/>
                  </a:lnTo>
                  <a:lnTo>
                    <a:pt x="0" y="0"/>
                  </a:lnTo>
                </a:path>
              </a:pathLst>
            </a:custGeom>
            <a:noFill/>
            <a:ln w="11113" cmpd="sng">
              <a:solidFill>
                <a:srgbClr val="000000"/>
              </a:solidFill>
              <a:round/>
            </a:ln>
            <a:extLst>
              <a:ext uri="{909E8E84-426E-40DD-AFC4-6F175D3DCCD1}">
                <a14:hiddenFill xmlns:a14="http://schemas.microsoft.com/office/drawing/2010/main">
                  <a:solidFill>
                    <a:srgbClr val="FFFFFF"/>
                  </a:solidFill>
                </a14:hiddenFill>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82" name="未知"/>
            <p:cNvSpPr/>
            <p:nvPr/>
          </p:nvSpPr>
          <p:spPr bwMode="auto">
            <a:xfrm>
              <a:off x="4082608" y="3345738"/>
              <a:ext cx="3234" cy="87043"/>
            </a:xfrm>
            <a:custGeom>
              <a:gdLst>
                <a:gd name="T0" fmla="*/ 0 w 3175"/>
                <a:gd name="T1" fmla="*/ 0 h 116"/>
                <a:gd name="T2" fmla="*/ 0 w 3175"/>
                <a:gd name="T3" fmla="*/ 2147483647 h 116"/>
                <a:gd name="T4" fmla="*/ 0 w 3175"/>
                <a:gd name="T5" fmla="*/ 0 h 116"/>
                <a:gd name="T6" fmla="*/ 0 60000 65536"/>
                <a:gd name="T7" fmla="*/ 0 60000 65536"/>
                <a:gd name="T8" fmla="*/ 0 60000 65536"/>
              </a:gdLst>
              <a:cxnLst>
                <a:cxn ang="T6">
                  <a:pos x="T0" y="T1"/>
                </a:cxn>
                <a:cxn ang="T7">
                  <a:pos x="T2" y="T3"/>
                </a:cxn>
                <a:cxn ang="T8">
                  <a:pos x="T4" y="T5"/>
                </a:cxn>
              </a:cxnLst>
              <a:rect l="0" t="0" r="r" b="b"/>
              <a:pathLst>
                <a:path w="3175" h="115">
                  <a:moveTo>
                    <a:pt x="0" y="0"/>
                  </a:moveTo>
                  <a:lnTo>
                    <a:pt x="0" y="116"/>
                  </a:lnTo>
                  <a:lnTo>
                    <a:pt x="0" y="0"/>
                  </a:lnTo>
                </a:path>
              </a:pathLst>
            </a:custGeom>
            <a:noFill/>
            <a:ln w="11113" cmpd="sng">
              <a:solidFill>
                <a:srgbClr val="000000"/>
              </a:solidFill>
              <a:round/>
            </a:ln>
            <a:extLst>
              <a:ext uri="{909E8E84-426E-40DD-AFC4-6F175D3DCCD1}">
                <a14:hiddenFill xmlns:a14="http://schemas.microsoft.com/office/drawing/2010/main">
                  <a:solidFill>
                    <a:srgbClr val="FFFFFF"/>
                  </a:solidFill>
                </a14:hiddenFill>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83" name="未知"/>
            <p:cNvSpPr/>
            <p:nvPr/>
          </p:nvSpPr>
          <p:spPr bwMode="auto">
            <a:xfrm>
              <a:off x="4024395" y="3506546"/>
              <a:ext cx="58213" cy="84091"/>
            </a:xfrm>
            <a:custGeom>
              <a:gdLst>
                <a:gd name="T0" fmla="*/ 2147483647 w 72"/>
                <a:gd name="T1" fmla="*/ 0 h 114"/>
                <a:gd name="T2" fmla="*/ 2147483647 w 72"/>
                <a:gd name="T3" fmla="*/ 2147483647 h 114"/>
                <a:gd name="T4" fmla="*/ 2147483647 w 72"/>
                <a:gd name="T5" fmla="*/ 2147483647 h 114"/>
                <a:gd name="T6" fmla="*/ 0 w 72"/>
                <a:gd name="T7" fmla="*/ 2147483647 h 114"/>
                <a:gd name="T8" fmla="*/ 0 60000 65536"/>
                <a:gd name="T9" fmla="*/ 0 60000 65536"/>
                <a:gd name="T10" fmla="*/ 0 60000 65536"/>
                <a:gd name="T11" fmla="*/ 0 60000 65536"/>
              </a:gdLst>
              <a:cxnLst>
                <a:cxn ang="T8">
                  <a:pos x="T0" y="T1"/>
                </a:cxn>
                <a:cxn ang="T9">
                  <a:pos x="T2" y="T3"/>
                </a:cxn>
                <a:cxn ang="T10">
                  <a:pos x="T4" y="T5"/>
                </a:cxn>
                <a:cxn ang="T11">
                  <a:pos x="T6" y="T7"/>
                </a:cxn>
              </a:cxnLst>
              <a:rect l="0" t="0" r="r" b="b"/>
              <a:pathLst>
                <a:path w="72" h="114">
                  <a:moveTo>
                    <a:pt x="72" y="0"/>
                  </a:moveTo>
                  <a:lnTo>
                    <a:pt x="72" y="64"/>
                  </a:lnTo>
                  <a:lnTo>
                    <a:pt x="19" y="114"/>
                  </a:lnTo>
                  <a:lnTo>
                    <a:pt x="0" y="114"/>
                  </a:lnTo>
                </a:path>
              </a:pathLst>
            </a:custGeom>
            <a:noFill/>
            <a:ln w="11113" cmpd="sng">
              <a:solidFill>
                <a:srgbClr val="000000"/>
              </a:solidFill>
              <a:round/>
            </a:ln>
            <a:extLst>
              <a:ext uri="{909E8E84-426E-40DD-AFC4-6F175D3DCCD1}">
                <a14:hiddenFill xmlns:a14="http://schemas.microsoft.com/office/drawing/2010/main">
                  <a:solidFill>
                    <a:srgbClr val="FFFFFF"/>
                  </a:solidFill>
                </a14:hiddenFill>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84" name="未知"/>
            <p:cNvSpPr/>
            <p:nvPr/>
          </p:nvSpPr>
          <p:spPr bwMode="auto">
            <a:xfrm>
              <a:off x="3888564" y="3586212"/>
              <a:ext cx="74384" cy="10327"/>
            </a:xfrm>
            <a:custGeom>
              <a:gdLst>
                <a:gd name="T0" fmla="*/ 2147483647 w 93"/>
                <a:gd name="T1" fmla="*/ 0 h 14"/>
                <a:gd name="T2" fmla="*/ 2147483647 w 93"/>
                <a:gd name="T3" fmla="*/ 2147483647 h 14"/>
                <a:gd name="T4" fmla="*/ 0 w 93"/>
                <a:gd name="T5" fmla="*/ 2147483647 h 14"/>
                <a:gd name="T6" fmla="*/ 0 60000 65536"/>
                <a:gd name="T7" fmla="*/ 0 60000 65536"/>
                <a:gd name="T8" fmla="*/ 0 60000 65536"/>
              </a:gdLst>
              <a:cxnLst>
                <a:cxn ang="T6">
                  <a:pos x="T0" y="T1"/>
                </a:cxn>
                <a:cxn ang="T7">
                  <a:pos x="T2" y="T3"/>
                </a:cxn>
                <a:cxn ang="T8">
                  <a:pos x="T4" y="T5"/>
                </a:cxn>
              </a:cxnLst>
              <a:rect l="0" t="0" r="r" b="b"/>
              <a:pathLst>
                <a:path w="93" h="14">
                  <a:moveTo>
                    <a:pt x="93" y="0"/>
                  </a:moveTo>
                  <a:lnTo>
                    <a:pt x="93" y="14"/>
                  </a:lnTo>
                  <a:lnTo>
                    <a:pt x="0" y="14"/>
                  </a:lnTo>
                </a:path>
              </a:pathLst>
            </a:custGeom>
            <a:noFill/>
            <a:ln w="11113" cmpd="sng">
              <a:solidFill>
                <a:srgbClr val="000000"/>
              </a:solidFill>
              <a:round/>
            </a:ln>
            <a:extLst>
              <a:ext uri="{909E8E84-426E-40DD-AFC4-6F175D3DCCD1}">
                <a14:hiddenFill xmlns:a14="http://schemas.microsoft.com/office/drawing/2010/main">
                  <a:solidFill>
                    <a:srgbClr val="FFFFFF"/>
                  </a:solidFill>
                </a14:hiddenFill>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85" name="未知"/>
            <p:cNvSpPr/>
            <p:nvPr/>
          </p:nvSpPr>
          <p:spPr bwMode="auto">
            <a:xfrm>
              <a:off x="3819032" y="3596538"/>
              <a:ext cx="87320" cy="1476"/>
            </a:xfrm>
            <a:custGeom>
              <a:gdLst>
                <a:gd name="T0" fmla="*/ 2147483647 w 109"/>
                <a:gd name="T1" fmla="*/ 0 h 1588"/>
                <a:gd name="T2" fmla="*/ 0 w 109"/>
                <a:gd name="T3" fmla="*/ 0 h 1588"/>
                <a:gd name="T4" fmla="*/ 2147483647 w 109"/>
                <a:gd name="T5" fmla="*/ 0 h 1588"/>
                <a:gd name="T6" fmla="*/ 0 60000 65536"/>
                <a:gd name="T7" fmla="*/ 0 60000 65536"/>
                <a:gd name="T8" fmla="*/ 0 60000 65536"/>
              </a:gdLst>
              <a:cxnLst>
                <a:cxn ang="T6">
                  <a:pos x="T0" y="T1"/>
                </a:cxn>
                <a:cxn ang="T7">
                  <a:pos x="T2" y="T3"/>
                </a:cxn>
                <a:cxn ang="T8">
                  <a:pos x="T4" y="T5"/>
                </a:cxn>
              </a:cxnLst>
              <a:rect l="0" t="0" r="r" b="b"/>
              <a:pathLst>
                <a:path w="109" h="1588">
                  <a:moveTo>
                    <a:pt x="109" y="0"/>
                  </a:moveTo>
                  <a:lnTo>
                    <a:pt x="0" y="0"/>
                  </a:lnTo>
                  <a:lnTo>
                    <a:pt x="109" y="0"/>
                  </a:lnTo>
                </a:path>
              </a:pathLst>
            </a:custGeom>
            <a:noFill/>
            <a:ln w="11113" cmpd="sng">
              <a:solidFill>
                <a:srgbClr val="000000"/>
              </a:solidFill>
              <a:round/>
            </a:ln>
            <a:extLst>
              <a:ext uri="{909E8E84-426E-40DD-AFC4-6F175D3DCCD1}">
                <a14:hiddenFill xmlns:a14="http://schemas.microsoft.com/office/drawing/2010/main">
                  <a:solidFill>
                    <a:srgbClr val="FFFFFF"/>
                  </a:solidFill>
                </a14:hiddenFill>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86" name="未知"/>
            <p:cNvSpPr/>
            <p:nvPr/>
          </p:nvSpPr>
          <p:spPr bwMode="auto">
            <a:xfrm>
              <a:off x="3613668" y="3596538"/>
              <a:ext cx="163321" cy="1476"/>
            </a:xfrm>
            <a:custGeom>
              <a:gdLst>
                <a:gd name="T0" fmla="*/ 2147483647 w 201"/>
                <a:gd name="T1" fmla="*/ 0 h 1588"/>
                <a:gd name="T2" fmla="*/ 0 w 201"/>
                <a:gd name="T3" fmla="*/ 0 h 1588"/>
                <a:gd name="T4" fmla="*/ 2147483647 w 201"/>
                <a:gd name="T5" fmla="*/ 0 h 1588"/>
                <a:gd name="T6" fmla="*/ 0 60000 65536"/>
                <a:gd name="T7" fmla="*/ 0 60000 65536"/>
                <a:gd name="T8" fmla="*/ 0 60000 65536"/>
              </a:gdLst>
              <a:cxnLst>
                <a:cxn ang="T6">
                  <a:pos x="T0" y="T1"/>
                </a:cxn>
                <a:cxn ang="T7">
                  <a:pos x="T2" y="T3"/>
                </a:cxn>
                <a:cxn ang="T8">
                  <a:pos x="T4" y="T5"/>
                </a:cxn>
              </a:cxnLst>
              <a:rect l="0" t="0" r="r" b="b"/>
              <a:pathLst>
                <a:path w="201" h="1588">
                  <a:moveTo>
                    <a:pt x="201" y="0"/>
                  </a:moveTo>
                  <a:lnTo>
                    <a:pt x="0" y="0"/>
                  </a:lnTo>
                  <a:lnTo>
                    <a:pt x="201" y="0"/>
                  </a:lnTo>
                </a:path>
              </a:pathLst>
            </a:custGeom>
            <a:noFill/>
            <a:ln w="11113" cmpd="sng">
              <a:solidFill>
                <a:srgbClr val="000000"/>
              </a:solidFill>
              <a:round/>
            </a:ln>
            <a:extLst>
              <a:ext uri="{909E8E84-426E-40DD-AFC4-6F175D3DCCD1}">
                <a14:hiddenFill xmlns:a14="http://schemas.microsoft.com/office/drawing/2010/main">
                  <a:solidFill>
                    <a:srgbClr val="FFFFFF"/>
                  </a:solidFill>
                </a14:hiddenFill>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87" name="未知"/>
            <p:cNvSpPr/>
            <p:nvPr/>
          </p:nvSpPr>
          <p:spPr bwMode="auto">
            <a:xfrm>
              <a:off x="3409922" y="3596538"/>
              <a:ext cx="160087" cy="1476"/>
            </a:xfrm>
            <a:custGeom>
              <a:gdLst>
                <a:gd name="T0" fmla="*/ 2147483647 w 197"/>
                <a:gd name="T1" fmla="*/ 0 h 1588"/>
                <a:gd name="T2" fmla="*/ 0 w 197"/>
                <a:gd name="T3" fmla="*/ 0 h 1588"/>
                <a:gd name="T4" fmla="*/ 2147483647 w 197"/>
                <a:gd name="T5" fmla="*/ 0 h 1588"/>
                <a:gd name="T6" fmla="*/ 0 60000 65536"/>
                <a:gd name="T7" fmla="*/ 0 60000 65536"/>
                <a:gd name="T8" fmla="*/ 0 60000 65536"/>
              </a:gdLst>
              <a:cxnLst>
                <a:cxn ang="T6">
                  <a:pos x="T0" y="T1"/>
                </a:cxn>
                <a:cxn ang="T7">
                  <a:pos x="T2" y="T3"/>
                </a:cxn>
                <a:cxn ang="T8">
                  <a:pos x="T4" y="T5"/>
                </a:cxn>
              </a:cxnLst>
              <a:rect l="0" t="0" r="r" b="b"/>
              <a:pathLst>
                <a:path w="197" h="1588">
                  <a:moveTo>
                    <a:pt x="197" y="0"/>
                  </a:moveTo>
                  <a:lnTo>
                    <a:pt x="0" y="0"/>
                  </a:lnTo>
                  <a:lnTo>
                    <a:pt x="197" y="0"/>
                  </a:lnTo>
                </a:path>
              </a:pathLst>
            </a:custGeom>
            <a:noFill/>
            <a:ln w="11113" cmpd="sng">
              <a:solidFill>
                <a:srgbClr val="000000"/>
              </a:solidFill>
              <a:round/>
            </a:ln>
            <a:extLst>
              <a:ext uri="{909E8E84-426E-40DD-AFC4-6F175D3DCCD1}">
                <a14:hiddenFill xmlns:a14="http://schemas.microsoft.com/office/drawing/2010/main">
                  <a:solidFill>
                    <a:srgbClr val="FFFFFF"/>
                  </a:solidFill>
                </a14:hiddenFill>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88" name="未知"/>
            <p:cNvSpPr/>
            <p:nvPr/>
          </p:nvSpPr>
          <p:spPr bwMode="auto">
            <a:xfrm>
              <a:off x="3202941" y="3596538"/>
              <a:ext cx="164938" cy="1476"/>
            </a:xfrm>
            <a:custGeom>
              <a:gdLst>
                <a:gd name="T0" fmla="*/ 2147483647 w 200"/>
                <a:gd name="T1" fmla="*/ 0 h 1588"/>
                <a:gd name="T2" fmla="*/ 0 w 200"/>
                <a:gd name="T3" fmla="*/ 0 h 1588"/>
                <a:gd name="T4" fmla="*/ 2147483647 w 200"/>
                <a:gd name="T5" fmla="*/ 0 h 1588"/>
                <a:gd name="T6" fmla="*/ 0 60000 65536"/>
                <a:gd name="T7" fmla="*/ 0 60000 65536"/>
                <a:gd name="T8" fmla="*/ 0 60000 65536"/>
              </a:gdLst>
              <a:cxnLst>
                <a:cxn ang="T6">
                  <a:pos x="T0" y="T1"/>
                </a:cxn>
                <a:cxn ang="T7">
                  <a:pos x="T2" y="T3"/>
                </a:cxn>
                <a:cxn ang="T8">
                  <a:pos x="T4" y="T5"/>
                </a:cxn>
              </a:cxnLst>
              <a:rect l="0" t="0" r="r" b="b"/>
              <a:pathLst>
                <a:path w="200" h="1588">
                  <a:moveTo>
                    <a:pt x="200" y="0"/>
                  </a:moveTo>
                  <a:lnTo>
                    <a:pt x="0" y="0"/>
                  </a:lnTo>
                  <a:lnTo>
                    <a:pt x="200" y="0"/>
                  </a:lnTo>
                </a:path>
              </a:pathLst>
            </a:custGeom>
            <a:noFill/>
            <a:ln w="11113" cmpd="sng">
              <a:solidFill>
                <a:srgbClr val="000000"/>
              </a:solidFill>
              <a:round/>
            </a:ln>
            <a:extLst>
              <a:ext uri="{909E8E84-426E-40DD-AFC4-6F175D3DCCD1}">
                <a14:hiddenFill xmlns:a14="http://schemas.microsoft.com/office/drawing/2010/main">
                  <a:solidFill>
                    <a:srgbClr val="FFFFFF"/>
                  </a:solidFill>
                </a14:hiddenFill>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89" name="未知"/>
            <p:cNvSpPr/>
            <p:nvPr/>
          </p:nvSpPr>
          <p:spPr bwMode="auto">
            <a:xfrm>
              <a:off x="2999195" y="3577360"/>
              <a:ext cx="145533" cy="19178"/>
            </a:xfrm>
            <a:custGeom>
              <a:gdLst>
                <a:gd name="T0" fmla="*/ 2147483647 w 181"/>
                <a:gd name="T1" fmla="*/ 2147483647 h 26"/>
                <a:gd name="T2" fmla="*/ 2147483647 w 181"/>
                <a:gd name="T3" fmla="*/ 2147483647 h 26"/>
                <a:gd name="T4" fmla="*/ 2147483647 w 181"/>
                <a:gd name="T5" fmla="*/ 2147483647 h 26"/>
                <a:gd name="T6" fmla="*/ 0 w 181"/>
                <a:gd name="T7" fmla="*/ 0 h 26"/>
                <a:gd name="T8" fmla="*/ 0 60000 65536"/>
                <a:gd name="T9" fmla="*/ 0 60000 65536"/>
                <a:gd name="T10" fmla="*/ 0 60000 65536"/>
                <a:gd name="T11" fmla="*/ 0 60000 65536"/>
              </a:gdLst>
              <a:cxnLst>
                <a:cxn ang="T8">
                  <a:pos x="T0" y="T1"/>
                </a:cxn>
                <a:cxn ang="T9">
                  <a:pos x="T2" y="T3"/>
                </a:cxn>
                <a:cxn ang="T10">
                  <a:pos x="T4" y="T5"/>
                </a:cxn>
                <a:cxn ang="T11">
                  <a:pos x="T6" y="T7"/>
                </a:cxn>
              </a:cxnLst>
              <a:rect l="0" t="0" r="r" b="b"/>
              <a:pathLst>
                <a:path w="181" h="26">
                  <a:moveTo>
                    <a:pt x="181" y="26"/>
                  </a:moveTo>
                  <a:lnTo>
                    <a:pt x="110" y="26"/>
                  </a:lnTo>
                  <a:lnTo>
                    <a:pt x="19" y="14"/>
                  </a:lnTo>
                  <a:lnTo>
                    <a:pt x="0" y="0"/>
                  </a:lnTo>
                </a:path>
              </a:pathLst>
            </a:custGeom>
            <a:noFill/>
            <a:ln w="11113" cmpd="sng">
              <a:solidFill>
                <a:srgbClr val="000000"/>
              </a:solidFill>
              <a:round/>
            </a:ln>
            <a:extLst>
              <a:ext uri="{909E8E84-426E-40DD-AFC4-6F175D3DCCD1}">
                <a14:hiddenFill xmlns:a14="http://schemas.microsoft.com/office/drawing/2010/main">
                  <a:solidFill>
                    <a:srgbClr val="FFFFFF"/>
                  </a:solidFill>
                </a14:hiddenFill>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90" name="未知"/>
            <p:cNvSpPr/>
            <p:nvPr/>
          </p:nvSpPr>
          <p:spPr bwMode="auto">
            <a:xfrm>
              <a:off x="2955535" y="3469663"/>
              <a:ext cx="45277" cy="84092"/>
            </a:xfrm>
            <a:custGeom>
              <a:gdLst>
                <a:gd name="T0" fmla="*/ 2147483647 w 57"/>
                <a:gd name="T1" fmla="*/ 2147483647 h 114"/>
                <a:gd name="T2" fmla="*/ 0 w 57"/>
                <a:gd name="T3" fmla="*/ 2147483647 h 114"/>
                <a:gd name="T4" fmla="*/ 0 w 57"/>
                <a:gd name="T5" fmla="*/ 0 h 114"/>
                <a:gd name="T6" fmla="*/ 0 60000 65536"/>
                <a:gd name="T7" fmla="*/ 0 60000 65536"/>
                <a:gd name="T8" fmla="*/ 0 60000 65536"/>
              </a:gdLst>
              <a:cxnLst>
                <a:cxn ang="T6">
                  <a:pos x="T0" y="T1"/>
                </a:cxn>
                <a:cxn ang="T7">
                  <a:pos x="T2" y="T3"/>
                </a:cxn>
                <a:cxn ang="T8">
                  <a:pos x="T4" y="T5"/>
                </a:cxn>
              </a:cxnLst>
              <a:rect l="0" t="0" r="r" b="b"/>
              <a:pathLst>
                <a:path w="57" h="114">
                  <a:moveTo>
                    <a:pt x="57" y="114"/>
                  </a:moveTo>
                  <a:lnTo>
                    <a:pt x="0" y="63"/>
                  </a:lnTo>
                  <a:lnTo>
                    <a:pt x="0" y="0"/>
                  </a:lnTo>
                </a:path>
              </a:pathLst>
            </a:custGeom>
            <a:noFill/>
            <a:ln w="11113" cmpd="sng">
              <a:solidFill>
                <a:srgbClr val="000000"/>
              </a:solidFill>
              <a:round/>
            </a:ln>
            <a:extLst>
              <a:ext uri="{909E8E84-426E-40DD-AFC4-6F175D3DCCD1}">
                <a14:hiddenFill xmlns:a14="http://schemas.microsoft.com/office/drawing/2010/main">
                  <a:solidFill>
                    <a:srgbClr val="FFFFFF"/>
                  </a:solidFill>
                </a14:hiddenFill>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91" name="未知"/>
            <p:cNvSpPr/>
            <p:nvPr/>
          </p:nvSpPr>
          <p:spPr bwMode="auto">
            <a:xfrm>
              <a:off x="3169285" y="3341312"/>
              <a:ext cx="1617" cy="101795"/>
            </a:xfrm>
            <a:custGeom>
              <a:gdLst>
                <a:gd name="T0" fmla="*/ 0 w 1587"/>
                <a:gd name="T1" fmla="*/ 2147483647 h 139"/>
                <a:gd name="T2" fmla="*/ 0 w 1587"/>
                <a:gd name="T3" fmla="*/ 0 h 139"/>
                <a:gd name="T4" fmla="*/ 0 w 1587"/>
                <a:gd name="T5" fmla="*/ 2147483647 h 139"/>
                <a:gd name="T6" fmla="*/ 0 60000 65536"/>
                <a:gd name="T7" fmla="*/ 0 60000 65536"/>
                <a:gd name="T8" fmla="*/ 0 60000 65536"/>
              </a:gdLst>
              <a:cxnLst>
                <a:cxn ang="T6">
                  <a:pos x="T0" y="T1"/>
                </a:cxn>
                <a:cxn ang="T7">
                  <a:pos x="T2" y="T3"/>
                </a:cxn>
                <a:cxn ang="T8">
                  <a:pos x="T4" y="T5"/>
                </a:cxn>
              </a:cxnLst>
              <a:rect l="0" t="0" r="r" b="b"/>
              <a:pathLst>
                <a:path w="1587" h="139">
                  <a:moveTo>
                    <a:pt x="0" y="139"/>
                  </a:moveTo>
                  <a:lnTo>
                    <a:pt x="0" y="0"/>
                  </a:lnTo>
                  <a:lnTo>
                    <a:pt x="0" y="139"/>
                  </a:lnTo>
                </a:path>
              </a:pathLst>
            </a:custGeom>
            <a:noFill/>
            <a:ln w="11113" cmpd="sng">
              <a:solidFill>
                <a:srgbClr val="000000"/>
              </a:solidFill>
              <a:round/>
            </a:ln>
            <a:extLst>
              <a:ext uri="{909E8E84-426E-40DD-AFC4-6F175D3DCCD1}">
                <a14:hiddenFill xmlns:a14="http://schemas.microsoft.com/office/drawing/2010/main">
                  <a:solidFill>
                    <a:srgbClr val="FFFFFF"/>
                  </a:solidFill>
                </a14:hiddenFill>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92" name="未知"/>
            <p:cNvSpPr/>
            <p:nvPr/>
          </p:nvSpPr>
          <p:spPr bwMode="auto">
            <a:xfrm>
              <a:off x="3169285" y="3205585"/>
              <a:ext cx="14553" cy="94419"/>
            </a:xfrm>
            <a:custGeom>
              <a:gdLst>
                <a:gd name="T0" fmla="*/ 0 w 20"/>
                <a:gd name="T1" fmla="*/ 2147483647 h 126"/>
                <a:gd name="T2" fmla="*/ 0 w 20"/>
                <a:gd name="T3" fmla="*/ 2147483647 h 126"/>
                <a:gd name="T4" fmla="*/ 0 w 20"/>
                <a:gd name="T5" fmla="*/ 0 h 126"/>
                <a:gd name="T6" fmla="*/ 2147483647 w 20"/>
                <a:gd name="T7" fmla="*/ 0 h 126"/>
                <a:gd name="T8" fmla="*/ 0 60000 65536"/>
                <a:gd name="T9" fmla="*/ 0 60000 65536"/>
                <a:gd name="T10" fmla="*/ 0 60000 65536"/>
                <a:gd name="T11" fmla="*/ 0 60000 65536"/>
              </a:gdLst>
              <a:cxnLst>
                <a:cxn ang="T8">
                  <a:pos x="T0" y="T1"/>
                </a:cxn>
                <a:cxn ang="T9">
                  <a:pos x="T2" y="T3"/>
                </a:cxn>
                <a:cxn ang="T10">
                  <a:pos x="T4" y="T5"/>
                </a:cxn>
                <a:cxn ang="T11">
                  <a:pos x="T6" y="T7"/>
                </a:cxn>
              </a:cxnLst>
              <a:rect l="0" t="0" r="r" b="b"/>
              <a:pathLst>
                <a:path w="20" h="125">
                  <a:moveTo>
                    <a:pt x="0" y="126"/>
                  </a:moveTo>
                  <a:lnTo>
                    <a:pt x="0" y="64"/>
                  </a:lnTo>
                  <a:lnTo>
                    <a:pt x="0" y="0"/>
                  </a:lnTo>
                  <a:lnTo>
                    <a:pt x="20" y="0"/>
                  </a:lnTo>
                </a:path>
              </a:pathLst>
            </a:custGeom>
            <a:noFill/>
            <a:ln w="11113" cmpd="sng">
              <a:solidFill>
                <a:srgbClr val="000000"/>
              </a:solidFill>
              <a:round/>
            </a:ln>
            <a:extLst>
              <a:ext uri="{909E8E84-426E-40DD-AFC4-6F175D3DCCD1}">
                <a14:hiddenFill xmlns:a14="http://schemas.microsoft.com/office/drawing/2010/main">
                  <a:solidFill>
                    <a:srgbClr val="FFFFFF"/>
                  </a:solidFill>
                </a14:hiddenFill>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93" name="未知"/>
            <p:cNvSpPr/>
            <p:nvPr/>
          </p:nvSpPr>
          <p:spPr bwMode="auto">
            <a:xfrm>
              <a:off x="2950684" y="3146573"/>
              <a:ext cx="135831" cy="30981"/>
            </a:xfrm>
            <a:custGeom>
              <a:gdLst>
                <a:gd name="T0" fmla="*/ 0 w 169"/>
                <a:gd name="T1" fmla="*/ 2147483647 h 42"/>
                <a:gd name="T2" fmla="*/ 2147483647 w 169"/>
                <a:gd name="T3" fmla="*/ 0 h 42"/>
                <a:gd name="T4" fmla="*/ 2147483647 w 169"/>
                <a:gd name="T5" fmla="*/ 0 h 42"/>
                <a:gd name="T6" fmla="*/ 0 60000 65536"/>
                <a:gd name="T7" fmla="*/ 0 60000 65536"/>
                <a:gd name="T8" fmla="*/ 0 60000 65536"/>
              </a:gdLst>
              <a:cxnLst>
                <a:cxn ang="T6">
                  <a:pos x="T0" y="T1"/>
                </a:cxn>
                <a:cxn ang="T7">
                  <a:pos x="T2" y="T3"/>
                </a:cxn>
                <a:cxn ang="T8">
                  <a:pos x="T4" y="T5"/>
                </a:cxn>
              </a:cxnLst>
              <a:rect l="0" t="0" r="r" b="b"/>
              <a:pathLst>
                <a:path w="169" h="42">
                  <a:moveTo>
                    <a:pt x="0" y="42"/>
                  </a:moveTo>
                  <a:lnTo>
                    <a:pt x="76" y="0"/>
                  </a:lnTo>
                  <a:lnTo>
                    <a:pt x="169" y="0"/>
                  </a:lnTo>
                </a:path>
              </a:pathLst>
            </a:custGeom>
            <a:noFill/>
            <a:ln w="11113" cmpd="sng">
              <a:solidFill>
                <a:srgbClr val="000000"/>
              </a:solidFill>
              <a:round/>
            </a:ln>
            <a:extLst>
              <a:ext uri="{909E8E84-426E-40DD-AFC4-6F175D3DCCD1}">
                <a14:hiddenFill xmlns:a14="http://schemas.microsoft.com/office/drawing/2010/main">
                  <a:solidFill>
                    <a:srgbClr val="FFFFFF"/>
                  </a:solidFill>
                </a14:hiddenFill>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94" name="未知"/>
            <p:cNvSpPr/>
            <p:nvPr/>
          </p:nvSpPr>
          <p:spPr bwMode="auto">
            <a:xfrm>
              <a:off x="3144728" y="3146573"/>
              <a:ext cx="161703" cy="1475"/>
            </a:xfrm>
            <a:custGeom>
              <a:gdLst>
                <a:gd name="T0" fmla="*/ 0 w 201"/>
                <a:gd name="T1" fmla="*/ 0 h 1587"/>
                <a:gd name="T2" fmla="*/ 2147483647 w 201"/>
                <a:gd name="T3" fmla="*/ 0 h 1587"/>
                <a:gd name="T4" fmla="*/ 0 w 201"/>
                <a:gd name="T5" fmla="*/ 0 h 1587"/>
                <a:gd name="T6" fmla="*/ 0 60000 65536"/>
                <a:gd name="T7" fmla="*/ 0 60000 65536"/>
                <a:gd name="T8" fmla="*/ 0 60000 65536"/>
              </a:gdLst>
              <a:cxnLst>
                <a:cxn ang="T6">
                  <a:pos x="T0" y="T1"/>
                </a:cxn>
                <a:cxn ang="T7">
                  <a:pos x="T2" y="T3"/>
                </a:cxn>
                <a:cxn ang="T8">
                  <a:pos x="T4" y="T5"/>
                </a:cxn>
              </a:cxnLst>
              <a:rect l="0" t="0" r="r" b="b"/>
              <a:pathLst>
                <a:path w="201" h="1587">
                  <a:moveTo>
                    <a:pt x="0" y="0"/>
                  </a:moveTo>
                  <a:lnTo>
                    <a:pt x="201" y="0"/>
                  </a:lnTo>
                  <a:lnTo>
                    <a:pt x="0" y="0"/>
                  </a:lnTo>
                </a:path>
              </a:pathLst>
            </a:custGeom>
            <a:noFill/>
            <a:ln w="11113" cmpd="sng">
              <a:solidFill>
                <a:srgbClr val="000000"/>
              </a:solidFill>
              <a:round/>
            </a:ln>
            <a:extLst>
              <a:ext uri="{909E8E84-426E-40DD-AFC4-6F175D3DCCD1}">
                <a14:hiddenFill xmlns:a14="http://schemas.microsoft.com/office/drawing/2010/main">
                  <a:solidFill>
                    <a:srgbClr val="FFFFFF"/>
                  </a:solidFill>
                </a14:hiddenFill>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95" name="未知"/>
            <p:cNvSpPr/>
            <p:nvPr/>
          </p:nvSpPr>
          <p:spPr bwMode="auto">
            <a:xfrm>
              <a:off x="3351708" y="3146573"/>
              <a:ext cx="160087" cy="1475"/>
            </a:xfrm>
            <a:custGeom>
              <a:gdLst>
                <a:gd name="T0" fmla="*/ 0 w 198"/>
                <a:gd name="T1" fmla="*/ 0 h 1587"/>
                <a:gd name="T2" fmla="*/ 2147483647 w 198"/>
                <a:gd name="T3" fmla="*/ 0 h 1587"/>
                <a:gd name="T4" fmla="*/ 0 w 198"/>
                <a:gd name="T5" fmla="*/ 0 h 1587"/>
                <a:gd name="T6" fmla="*/ 0 60000 65536"/>
                <a:gd name="T7" fmla="*/ 0 60000 65536"/>
                <a:gd name="T8" fmla="*/ 0 60000 65536"/>
              </a:gdLst>
              <a:cxnLst>
                <a:cxn ang="T6">
                  <a:pos x="T0" y="T1"/>
                </a:cxn>
                <a:cxn ang="T7">
                  <a:pos x="T2" y="T3"/>
                </a:cxn>
                <a:cxn ang="T8">
                  <a:pos x="T4" y="T5"/>
                </a:cxn>
              </a:cxnLst>
              <a:rect l="0" t="0" r="r" b="b"/>
              <a:pathLst>
                <a:path w="198" h="1587">
                  <a:moveTo>
                    <a:pt x="0" y="0"/>
                  </a:moveTo>
                  <a:lnTo>
                    <a:pt x="198" y="0"/>
                  </a:lnTo>
                  <a:lnTo>
                    <a:pt x="0" y="0"/>
                  </a:lnTo>
                </a:path>
              </a:pathLst>
            </a:custGeom>
            <a:noFill/>
            <a:ln w="11113" cmpd="sng">
              <a:solidFill>
                <a:srgbClr val="000000"/>
              </a:solidFill>
              <a:round/>
            </a:ln>
            <a:extLst>
              <a:ext uri="{909E8E84-426E-40DD-AFC4-6F175D3DCCD1}">
                <a14:hiddenFill xmlns:a14="http://schemas.microsoft.com/office/drawing/2010/main">
                  <a:solidFill>
                    <a:srgbClr val="FFFFFF"/>
                  </a:solidFill>
                </a14:hiddenFill>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96" name="Rectangle 93"/>
            <p:cNvSpPr>
              <a:spLocks noChangeArrowheads="1"/>
            </p:cNvSpPr>
            <p:nvPr/>
          </p:nvSpPr>
          <p:spPr bwMode="auto">
            <a:xfrm>
              <a:off x="3471369" y="3122968"/>
              <a:ext cx="72767" cy="57536"/>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97" name="Rectangle 94"/>
            <p:cNvSpPr>
              <a:spLocks noChangeArrowheads="1"/>
            </p:cNvSpPr>
            <p:nvPr/>
          </p:nvSpPr>
          <p:spPr bwMode="auto">
            <a:xfrm>
              <a:off x="2929663" y="3173129"/>
              <a:ext cx="79234" cy="61962"/>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98" name="Rectangle 95"/>
            <p:cNvSpPr>
              <a:spLocks noChangeArrowheads="1"/>
            </p:cNvSpPr>
            <p:nvPr/>
          </p:nvSpPr>
          <p:spPr bwMode="auto">
            <a:xfrm>
              <a:off x="3937075" y="3546378"/>
              <a:ext cx="54979" cy="94419"/>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99" name="Rectangle 96"/>
            <p:cNvSpPr>
              <a:spLocks noChangeArrowheads="1"/>
            </p:cNvSpPr>
            <p:nvPr/>
          </p:nvSpPr>
          <p:spPr bwMode="auto">
            <a:xfrm>
              <a:off x="4004990" y="3536052"/>
              <a:ext cx="58213" cy="9737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100" name="未知"/>
            <p:cNvSpPr/>
            <p:nvPr/>
          </p:nvSpPr>
          <p:spPr bwMode="auto">
            <a:xfrm>
              <a:off x="3857841" y="3596538"/>
              <a:ext cx="163320" cy="1476"/>
            </a:xfrm>
            <a:custGeom>
              <a:gdLst>
                <a:gd name="T0" fmla="*/ 0 w 200"/>
                <a:gd name="T1" fmla="*/ 0 h 1588"/>
                <a:gd name="T2" fmla="*/ 2147483647 w 200"/>
                <a:gd name="T3" fmla="*/ 0 h 1588"/>
                <a:gd name="T4" fmla="*/ 0 w 200"/>
                <a:gd name="T5" fmla="*/ 0 h 1588"/>
                <a:gd name="T6" fmla="*/ 0 60000 65536"/>
                <a:gd name="T7" fmla="*/ 0 60000 65536"/>
                <a:gd name="T8" fmla="*/ 0 60000 65536"/>
              </a:gdLst>
              <a:cxnLst>
                <a:cxn ang="T6">
                  <a:pos x="T0" y="T1"/>
                </a:cxn>
                <a:cxn ang="T7">
                  <a:pos x="T2" y="T3"/>
                </a:cxn>
                <a:cxn ang="T8">
                  <a:pos x="T4" y="T5"/>
                </a:cxn>
              </a:cxnLst>
              <a:rect l="0" t="0" r="r" b="b"/>
              <a:pathLst>
                <a:path w="200" h="1588">
                  <a:moveTo>
                    <a:pt x="0" y="0"/>
                  </a:moveTo>
                  <a:lnTo>
                    <a:pt x="200" y="0"/>
                  </a:lnTo>
                  <a:lnTo>
                    <a:pt x="0" y="0"/>
                  </a:lnTo>
                </a:path>
              </a:pathLst>
            </a:custGeom>
            <a:noFill/>
            <a:ln w="11113" cmpd="sng">
              <a:solidFill>
                <a:srgbClr val="000000"/>
              </a:solidFill>
              <a:round/>
            </a:ln>
            <a:extLst>
              <a:ext uri="{909E8E84-426E-40DD-AFC4-6F175D3DCCD1}">
                <a14:hiddenFill xmlns:a14="http://schemas.microsoft.com/office/drawing/2010/main">
                  <a:solidFill>
                    <a:srgbClr val="FFFFFF"/>
                  </a:solidFill>
                </a14:hiddenFill>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101" name="Rectangle 98"/>
            <p:cNvSpPr>
              <a:spLocks noChangeArrowheads="1"/>
            </p:cNvSpPr>
            <p:nvPr/>
          </p:nvSpPr>
          <p:spPr bwMode="auto">
            <a:xfrm>
              <a:off x="4030863" y="3179030"/>
              <a:ext cx="97022" cy="5016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104" name="未知"/>
            <p:cNvSpPr/>
            <p:nvPr/>
          </p:nvSpPr>
          <p:spPr bwMode="auto">
            <a:xfrm>
              <a:off x="4135971" y="2155173"/>
              <a:ext cx="1617" cy="261127"/>
            </a:xfrm>
            <a:custGeom>
              <a:gdLst>
                <a:gd name="T0" fmla="*/ 0 w 1588"/>
                <a:gd name="T1" fmla="*/ 0 h 354"/>
                <a:gd name="T2" fmla="*/ 0 w 1588"/>
                <a:gd name="T3" fmla="*/ 2147483647 h 354"/>
                <a:gd name="T4" fmla="*/ 0 w 1588"/>
                <a:gd name="T5" fmla="*/ 0 h 354"/>
                <a:gd name="T6" fmla="*/ 0 60000 65536"/>
                <a:gd name="T7" fmla="*/ 0 60000 65536"/>
                <a:gd name="T8" fmla="*/ 0 60000 65536"/>
              </a:gdLst>
              <a:cxnLst>
                <a:cxn ang="T6">
                  <a:pos x="T0" y="T1"/>
                </a:cxn>
                <a:cxn ang="T7">
                  <a:pos x="T2" y="T3"/>
                </a:cxn>
                <a:cxn ang="T8">
                  <a:pos x="T4" y="T5"/>
                </a:cxn>
              </a:cxnLst>
              <a:rect l="0" t="0" r="r" b="b"/>
              <a:pathLst>
                <a:path w="1588" h="354">
                  <a:moveTo>
                    <a:pt x="0" y="0"/>
                  </a:moveTo>
                  <a:lnTo>
                    <a:pt x="0" y="354"/>
                  </a:lnTo>
                  <a:lnTo>
                    <a:pt x="0" y="0"/>
                  </a:lnTo>
                </a:path>
              </a:pathLst>
            </a:custGeom>
            <a:noFill/>
            <a:ln w="11113" cmpd="sng">
              <a:solidFill>
                <a:srgbClr val="000000"/>
              </a:solidFill>
              <a:round/>
            </a:ln>
            <a:extLst>
              <a:ext uri="{909E8E84-426E-40DD-AFC4-6F175D3DCCD1}">
                <a14:hiddenFill xmlns:a14="http://schemas.microsoft.com/office/drawing/2010/main">
                  <a:solidFill>
                    <a:srgbClr val="FFFFFF"/>
                  </a:solidFill>
                </a14:hiddenFill>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105" name="Rectangle 102"/>
            <p:cNvSpPr>
              <a:spLocks noChangeArrowheads="1"/>
            </p:cNvSpPr>
            <p:nvPr/>
          </p:nvSpPr>
          <p:spPr bwMode="auto">
            <a:xfrm>
              <a:off x="3720392" y="2072557"/>
              <a:ext cx="842476" cy="187362"/>
            </a:xfrm>
            <a:prstGeom prst="rect">
              <a:avLst/>
            </a:prstGeom>
            <a:solidFill>
              <a:srgbClr val="FFFFFF"/>
            </a:solidFill>
            <a:ln w="11113">
              <a:solidFill>
                <a:srgbClr val="000000"/>
              </a:solidFill>
              <a:miter lim="800000"/>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106" name="Rectangle 103"/>
            <p:cNvSpPr>
              <a:spLocks noChangeArrowheads="1"/>
            </p:cNvSpPr>
            <p:nvPr/>
          </p:nvSpPr>
          <p:spPr bwMode="auto">
            <a:xfrm>
              <a:off x="4041395" y="2071081"/>
              <a:ext cx="192385"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r>
                <a:rPr lang="zh-CN" altLang="en-US" sz="1000" b="1">
                  <a:latin typeface="Arial"/>
                  <a:sym typeface="Arial"/>
                </a:rPr>
                <a:t>主管</a:t>
              </a:r>
              <a:endParaRPr lang="zh-CN" altLang="en-US" sz="2800">
                <a:latin typeface="Arial"/>
                <a:sym typeface="Arial"/>
              </a:endParaRPr>
            </a:p>
          </p:txBody>
        </p:sp>
      </p:grpSp>
      <p:grpSp>
        <p:nvGrpSpPr>
          <p:cNvPr id="176" name="组合 178"/>
          <p:cNvGrpSpPr/>
          <p:nvPr/>
        </p:nvGrpSpPr>
        <p:grpSpPr>
          <a:xfrm>
            <a:off x="8671834" y="1452279"/>
            <a:ext cx="3190534" cy="2128855"/>
            <a:chOff x="6267222" y="1621115"/>
            <a:chExt cx="2393212" cy="2128855"/>
          </a:xfrm>
        </p:grpSpPr>
        <p:sp>
          <p:nvSpPr>
            <p:cNvPr id="107" name="Rectangle 104"/>
            <p:cNvSpPr>
              <a:spLocks noChangeArrowheads="1"/>
            </p:cNvSpPr>
            <p:nvPr/>
          </p:nvSpPr>
          <p:spPr bwMode="auto">
            <a:xfrm>
              <a:off x="6511954" y="1621115"/>
              <a:ext cx="1442891"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r>
                <a:rPr lang="zh-CN" altLang="en-US" sz="1500" b="1">
                  <a:latin typeface="Arial"/>
                  <a:sym typeface="Arial"/>
                </a:rPr>
                <a:t>“重度矩阵”团队结构</a:t>
              </a:r>
              <a:endParaRPr lang="zh-CN" altLang="en-US" sz="2400">
                <a:latin typeface="Arial"/>
                <a:sym typeface="Arial"/>
              </a:endParaRPr>
            </a:p>
          </p:txBody>
        </p:sp>
        <p:sp>
          <p:nvSpPr>
            <p:cNvPr id="108" name="未知"/>
            <p:cNvSpPr/>
            <p:nvPr/>
          </p:nvSpPr>
          <p:spPr bwMode="auto">
            <a:xfrm>
              <a:off x="6589012" y="1817330"/>
              <a:ext cx="1618652" cy="1476"/>
            </a:xfrm>
            <a:custGeom>
              <a:gdLst>
                <a:gd name="T0" fmla="*/ 0 w 2004"/>
                <a:gd name="T1" fmla="*/ 0 h 1588"/>
                <a:gd name="T2" fmla="*/ 2147483647 w 2004"/>
                <a:gd name="T3" fmla="*/ 0 h 1588"/>
                <a:gd name="T4" fmla="*/ 0 w 2004"/>
                <a:gd name="T5" fmla="*/ 0 h 1588"/>
                <a:gd name="T6" fmla="*/ 0 60000 65536"/>
                <a:gd name="T7" fmla="*/ 0 60000 65536"/>
                <a:gd name="T8" fmla="*/ 0 60000 65536"/>
              </a:gdLst>
              <a:cxnLst>
                <a:cxn ang="T6">
                  <a:pos x="T0" y="T1"/>
                </a:cxn>
                <a:cxn ang="T7">
                  <a:pos x="T2" y="T3"/>
                </a:cxn>
                <a:cxn ang="T8">
                  <a:pos x="T4" y="T5"/>
                </a:cxn>
              </a:cxnLst>
              <a:rect l="0" t="0" r="r" b="b"/>
              <a:pathLst>
                <a:path w="2004" h="1588">
                  <a:moveTo>
                    <a:pt x="0" y="0"/>
                  </a:moveTo>
                  <a:lnTo>
                    <a:pt x="2004" y="0"/>
                  </a:lnTo>
                  <a:lnTo>
                    <a:pt x="0" y="0"/>
                  </a:lnTo>
                </a:path>
              </a:pathLst>
            </a:custGeom>
            <a:noFill/>
            <a:ln w="11113" cmpd="sng">
              <a:solidFill>
                <a:srgbClr val="000000"/>
              </a:solidFill>
              <a:round/>
            </a:ln>
            <a:extLst>
              <a:ext uri="{909E8E84-426E-40DD-AFC4-6F175D3DCCD1}">
                <a14:hiddenFill xmlns:a14="http://schemas.microsoft.com/office/drawing/2010/main">
                  <a:solidFill>
                    <a:srgbClr val="FFFFFF"/>
                  </a:solidFill>
                </a14:hiddenFill>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109" name="Rectangle 106"/>
            <p:cNvSpPr>
              <a:spLocks noChangeArrowheads="1"/>
            </p:cNvSpPr>
            <p:nvPr/>
          </p:nvSpPr>
          <p:spPr bwMode="auto">
            <a:xfrm>
              <a:off x="6880078" y="2662676"/>
              <a:ext cx="349280" cy="1087294"/>
            </a:xfrm>
            <a:prstGeom prst="rect">
              <a:avLst/>
            </a:prstGeom>
            <a:solidFill>
              <a:srgbClr val="FFFFFF"/>
            </a:solidFill>
            <a:ln w="11113">
              <a:solidFill>
                <a:srgbClr val="000000"/>
              </a:solidFill>
              <a:miter lim="800000"/>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110" name="Rectangle 107"/>
            <p:cNvSpPr>
              <a:spLocks noChangeArrowheads="1"/>
            </p:cNvSpPr>
            <p:nvPr/>
          </p:nvSpPr>
          <p:spPr bwMode="auto">
            <a:xfrm>
              <a:off x="7426636" y="2662676"/>
              <a:ext cx="341195" cy="1087294"/>
            </a:xfrm>
            <a:prstGeom prst="rect">
              <a:avLst/>
            </a:prstGeom>
            <a:solidFill>
              <a:srgbClr val="FFFFFF"/>
            </a:solidFill>
            <a:ln w="11113">
              <a:solidFill>
                <a:srgbClr val="000000"/>
              </a:solidFill>
              <a:miter lim="800000"/>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111" name="Rectangle 108"/>
            <p:cNvSpPr>
              <a:spLocks noChangeArrowheads="1"/>
            </p:cNvSpPr>
            <p:nvPr/>
          </p:nvSpPr>
          <p:spPr bwMode="auto">
            <a:xfrm>
              <a:off x="7965109" y="2662676"/>
              <a:ext cx="352514" cy="1087294"/>
            </a:xfrm>
            <a:prstGeom prst="rect">
              <a:avLst/>
            </a:prstGeom>
            <a:solidFill>
              <a:srgbClr val="FFFFFF"/>
            </a:solidFill>
            <a:ln w="11113">
              <a:solidFill>
                <a:srgbClr val="000000"/>
              </a:solidFill>
              <a:miter lim="800000"/>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112" name="未知"/>
            <p:cNvSpPr/>
            <p:nvPr/>
          </p:nvSpPr>
          <p:spPr bwMode="auto">
            <a:xfrm>
              <a:off x="7054718" y="2405974"/>
              <a:ext cx="1618" cy="261127"/>
            </a:xfrm>
            <a:custGeom>
              <a:gdLst>
                <a:gd name="T0" fmla="*/ 0 w 1587"/>
                <a:gd name="T1" fmla="*/ 2147483647 h 356"/>
                <a:gd name="T2" fmla="*/ 0 w 1587"/>
                <a:gd name="T3" fmla="*/ 0 h 356"/>
                <a:gd name="T4" fmla="*/ 0 w 1587"/>
                <a:gd name="T5" fmla="*/ 2147483647 h 356"/>
                <a:gd name="T6" fmla="*/ 0 60000 65536"/>
                <a:gd name="T7" fmla="*/ 0 60000 65536"/>
                <a:gd name="T8" fmla="*/ 0 60000 65536"/>
              </a:gdLst>
              <a:cxnLst>
                <a:cxn ang="T6">
                  <a:pos x="T0" y="T1"/>
                </a:cxn>
                <a:cxn ang="T7">
                  <a:pos x="T2" y="T3"/>
                </a:cxn>
                <a:cxn ang="T8">
                  <a:pos x="T4" y="T5"/>
                </a:cxn>
              </a:cxnLst>
              <a:rect l="0" t="0" r="r" b="b"/>
              <a:pathLst>
                <a:path w="1587" h="356">
                  <a:moveTo>
                    <a:pt x="0" y="356"/>
                  </a:moveTo>
                  <a:lnTo>
                    <a:pt x="0" y="0"/>
                  </a:lnTo>
                  <a:lnTo>
                    <a:pt x="0" y="356"/>
                  </a:lnTo>
                </a:path>
              </a:pathLst>
            </a:custGeom>
            <a:noFill/>
            <a:ln w="11113" cmpd="sng">
              <a:solidFill>
                <a:srgbClr val="000000"/>
              </a:solidFill>
              <a:round/>
            </a:ln>
            <a:extLst>
              <a:ext uri="{909E8E84-426E-40DD-AFC4-6F175D3DCCD1}">
                <a14:hiddenFill xmlns:a14="http://schemas.microsoft.com/office/drawing/2010/main">
                  <a:solidFill>
                    <a:srgbClr val="FFFFFF"/>
                  </a:solidFill>
                </a14:hiddenFill>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113" name="未知"/>
            <p:cNvSpPr/>
            <p:nvPr/>
          </p:nvSpPr>
          <p:spPr bwMode="auto">
            <a:xfrm>
              <a:off x="8141365" y="2405974"/>
              <a:ext cx="1618" cy="252275"/>
            </a:xfrm>
            <a:custGeom>
              <a:gdLst>
                <a:gd name="T0" fmla="*/ 0 w 1587"/>
                <a:gd name="T1" fmla="*/ 2147483647 h 342"/>
                <a:gd name="T2" fmla="*/ 0 w 1587"/>
                <a:gd name="T3" fmla="*/ 0 h 342"/>
                <a:gd name="T4" fmla="*/ 0 w 1587"/>
                <a:gd name="T5" fmla="*/ 2147483647 h 342"/>
                <a:gd name="T6" fmla="*/ 0 60000 65536"/>
                <a:gd name="T7" fmla="*/ 0 60000 65536"/>
                <a:gd name="T8" fmla="*/ 0 60000 65536"/>
              </a:gdLst>
              <a:cxnLst>
                <a:cxn ang="T6">
                  <a:pos x="T0" y="T1"/>
                </a:cxn>
                <a:cxn ang="T7">
                  <a:pos x="T2" y="T3"/>
                </a:cxn>
                <a:cxn ang="T8">
                  <a:pos x="T4" y="T5"/>
                </a:cxn>
              </a:cxnLst>
              <a:rect l="0" t="0" r="r" b="b"/>
              <a:pathLst>
                <a:path w="1587" h="342">
                  <a:moveTo>
                    <a:pt x="0" y="342"/>
                  </a:moveTo>
                  <a:lnTo>
                    <a:pt x="0" y="0"/>
                  </a:lnTo>
                  <a:lnTo>
                    <a:pt x="0" y="342"/>
                  </a:lnTo>
                </a:path>
              </a:pathLst>
            </a:custGeom>
            <a:noFill/>
            <a:ln w="11113" cmpd="sng">
              <a:solidFill>
                <a:srgbClr val="000000"/>
              </a:solidFill>
              <a:round/>
            </a:ln>
            <a:extLst>
              <a:ext uri="{909E8E84-426E-40DD-AFC4-6F175D3DCCD1}">
                <a14:hiddenFill xmlns:a14="http://schemas.microsoft.com/office/drawing/2010/main">
                  <a:solidFill>
                    <a:srgbClr val="FFFFFF"/>
                  </a:solidFill>
                </a14:hiddenFill>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114" name="未知"/>
            <p:cNvSpPr/>
            <p:nvPr/>
          </p:nvSpPr>
          <p:spPr bwMode="auto">
            <a:xfrm>
              <a:off x="7049867" y="2411875"/>
              <a:ext cx="1094732" cy="1475"/>
            </a:xfrm>
            <a:custGeom>
              <a:gdLst>
                <a:gd name="T0" fmla="*/ 0 w 1356"/>
                <a:gd name="T1" fmla="*/ 0 h 1587"/>
                <a:gd name="T2" fmla="*/ 2147483647 w 1356"/>
                <a:gd name="T3" fmla="*/ 0 h 1587"/>
                <a:gd name="T4" fmla="*/ 0 w 1356"/>
                <a:gd name="T5" fmla="*/ 0 h 1587"/>
                <a:gd name="T6" fmla="*/ 0 60000 65536"/>
                <a:gd name="T7" fmla="*/ 0 60000 65536"/>
                <a:gd name="T8" fmla="*/ 0 60000 65536"/>
              </a:gdLst>
              <a:cxnLst>
                <a:cxn ang="T6">
                  <a:pos x="T0" y="T1"/>
                </a:cxn>
                <a:cxn ang="T7">
                  <a:pos x="T2" y="T3"/>
                </a:cxn>
                <a:cxn ang="T8">
                  <a:pos x="T4" y="T5"/>
                </a:cxn>
              </a:cxnLst>
              <a:rect l="0" t="0" r="r" b="b"/>
              <a:pathLst>
                <a:path w="1356" h="1587">
                  <a:moveTo>
                    <a:pt x="0" y="0"/>
                  </a:moveTo>
                  <a:lnTo>
                    <a:pt x="1356" y="0"/>
                  </a:lnTo>
                  <a:lnTo>
                    <a:pt x="0" y="0"/>
                  </a:lnTo>
                </a:path>
              </a:pathLst>
            </a:custGeom>
            <a:noFill/>
            <a:ln w="11113" cmpd="sng">
              <a:solidFill>
                <a:srgbClr val="000000"/>
              </a:solidFill>
              <a:round/>
            </a:ln>
            <a:extLst>
              <a:ext uri="{909E8E84-426E-40DD-AFC4-6F175D3DCCD1}">
                <a14:hiddenFill xmlns:a14="http://schemas.microsoft.com/office/drawing/2010/main">
                  <a:solidFill>
                    <a:srgbClr val="FFFFFF"/>
                  </a:solidFill>
                </a14:hiddenFill>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115" name="Oval 112"/>
            <p:cNvSpPr>
              <a:spLocks noChangeArrowheads="1"/>
            </p:cNvSpPr>
            <p:nvPr/>
          </p:nvSpPr>
          <p:spPr bwMode="auto">
            <a:xfrm>
              <a:off x="7002973" y="2506294"/>
              <a:ext cx="113192" cy="88518"/>
            </a:xfrm>
            <a:prstGeom prst="ellipse">
              <a:avLst/>
            </a:prstGeom>
            <a:solidFill>
              <a:srgbClr val="000000"/>
            </a:solidFill>
            <a:ln w="11113">
              <a:solidFill>
                <a:srgbClr val="000000"/>
              </a:solidFill>
              <a:round/>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116" name="Oval 113"/>
            <p:cNvSpPr>
              <a:spLocks noChangeArrowheads="1"/>
            </p:cNvSpPr>
            <p:nvPr/>
          </p:nvSpPr>
          <p:spPr bwMode="auto">
            <a:xfrm>
              <a:off x="8076684" y="2497442"/>
              <a:ext cx="113192" cy="87042"/>
            </a:xfrm>
            <a:prstGeom prst="ellipse">
              <a:avLst/>
            </a:prstGeom>
            <a:solidFill>
              <a:srgbClr val="000000"/>
            </a:solidFill>
            <a:ln w="11113">
              <a:solidFill>
                <a:srgbClr val="000000"/>
              </a:solidFill>
              <a:round/>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117" name="未知"/>
            <p:cNvSpPr/>
            <p:nvPr/>
          </p:nvSpPr>
          <p:spPr bwMode="auto">
            <a:xfrm>
              <a:off x="7580255" y="2405974"/>
              <a:ext cx="1617" cy="261127"/>
            </a:xfrm>
            <a:custGeom>
              <a:gdLst>
                <a:gd name="T0" fmla="*/ 0 w 1587"/>
                <a:gd name="T1" fmla="*/ 0 h 356"/>
                <a:gd name="T2" fmla="*/ 0 w 1587"/>
                <a:gd name="T3" fmla="*/ 2147483647 h 356"/>
                <a:gd name="T4" fmla="*/ 0 w 1587"/>
                <a:gd name="T5" fmla="*/ 0 h 356"/>
                <a:gd name="T6" fmla="*/ 0 60000 65536"/>
                <a:gd name="T7" fmla="*/ 0 60000 65536"/>
                <a:gd name="T8" fmla="*/ 0 60000 65536"/>
              </a:gdLst>
              <a:cxnLst>
                <a:cxn ang="T6">
                  <a:pos x="T0" y="T1"/>
                </a:cxn>
                <a:cxn ang="T7">
                  <a:pos x="T2" y="T3"/>
                </a:cxn>
                <a:cxn ang="T8">
                  <a:pos x="T4" y="T5"/>
                </a:cxn>
              </a:cxnLst>
              <a:rect l="0" t="0" r="r" b="b"/>
              <a:pathLst>
                <a:path w="1587" h="356">
                  <a:moveTo>
                    <a:pt x="0" y="0"/>
                  </a:moveTo>
                  <a:lnTo>
                    <a:pt x="0" y="356"/>
                  </a:lnTo>
                  <a:lnTo>
                    <a:pt x="0" y="0"/>
                  </a:lnTo>
                </a:path>
              </a:pathLst>
            </a:custGeom>
            <a:noFill/>
            <a:ln w="11113" cmpd="sng">
              <a:solidFill>
                <a:srgbClr val="000000"/>
              </a:solidFill>
              <a:round/>
            </a:ln>
            <a:extLst>
              <a:ext uri="{909E8E84-426E-40DD-AFC4-6F175D3DCCD1}">
                <a14:hiddenFill xmlns:a14="http://schemas.microsoft.com/office/drawing/2010/main">
                  <a:solidFill>
                    <a:srgbClr val="FFFFFF"/>
                  </a:solidFill>
                </a14:hiddenFill>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118" name="Oval 115"/>
            <p:cNvSpPr>
              <a:spLocks noChangeArrowheads="1"/>
            </p:cNvSpPr>
            <p:nvPr/>
          </p:nvSpPr>
          <p:spPr bwMode="auto">
            <a:xfrm>
              <a:off x="7515573" y="2506294"/>
              <a:ext cx="101873" cy="88518"/>
            </a:xfrm>
            <a:prstGeom prst="ellipse">
              <a:avLst/>
            </a:prstGeom>
            <a:solidFill>
              <a:srgbClr val="000000"/>
            </a:solidFill>
            <a:ln w="11113">
              <a:solidFill>
                <a:srgbClr val="000000"/>
              </a:solidFill>
              <a:round/>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119" name="Rectangle 116"/>
            <p:cNvSpPr>
              <a:spLocks noChangeArrowheads="1"/>
            </p:cNvSpPr>
            <p:nvPr/>
          </p:nvSpPr>
          <p:spPr bwMode="auto">
            <a:xfrm>
              <a:off x="6995737" y="2689231"/>
              <a:ext cx="197195"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r>
                <a:rPr lang="en-US" altLang="zh-CN" sz="1000">
                  <a:latin typeface="Arial"/>
                  <a:sym typeface="Arial"/>
                </a:rPr>
                <a:t>DEV</a:t>
              </a:r>
              <a:endParaRPr lang="en-US" altLang="zh-CN" sz="2000">
                <a:latin typeface="Arial"/>
                <a:sym typeface="Arial"/>
              </a:endParaRPr>
            </a:p>
          </p:txBody>
        </p:sp>
        <p:sp>
          <p:nvSpPr>
            <p:cNvPr id="120" name="Rectangle 117"/>
            <p:cNvSpPr>
              <a:spLocks noChangeArrowheads="1"/>
            </p:cNvSpPr>
            <p:nvPr/>
          </p:nvSpPr>
          <p:spPr bwMode="auto">
            <a:xfrm>
              <a:off x="7522890" y="2689231"/>
              <a:ext cx="197195"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r>
                <a:rPr lang="en-US" altLang="zh-CN" sz="1000">
                  <a:latin typeface="Arial"/>
                  <a:sym typeface="Arial"/>
                </a:rPr>
                <a:t>SVC</a:t>
              </a:r>
              <a:endParaRPr lang="en-US" altLang="zh-CN" sz="2000">
                <a:latin typeface="Arial"/>
                <a:sym typeface="Arial"/>
              </a:endParaRPr>
            </a:p>
          </p:txBody>
        </p:sp>
        <p:sp>
          <p:nvSpPr>
            <p:cNvPr id="121" name="Rectangle 118"/>
            <p:cNvSpPr>
              <a:spLocks noChangeArrowheads="1"/>
            </p:cNvSpPr>
            <p:nvPr/>
          </p:nvSpPr>
          <p:spPr bwMode="auto">
            <a:xfrm>
              <a:off x="8078799" y="2677429"/>
              <a:ext cx="209219"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r>
                <a:rPr lang="en-US" altLang="zh-CN" sz="1000">
                  <a:latin typeface="Arial"/>
                  <a:sym typeface="Arial"/>
                </a:rPr>
                <a:t>MKT</a:t>
              </a:r>
              <a:endParaRPr lang="en-US" altLang="zh-CN" sz="2000">
                <a:latin typeface="Arial"/>
                <a:sym typeface="Arial"/>
              </a:endParaRPr>
            </a:p>
          </p:txBody>
        </p:sp>
        <p:sp>
          <p:nvSpPr>
            <p:cNvPr id="122" name="Rectangle 119"/>
            <p:cNvSpPr>
              <a:spLocks noChangeArrowheads="1"/>
            </p:cNvSpPr>
            <p:nvPr/>
          </p:nvSpPr>
          <p:spPr bwMode="auto">
            <a:xfrm>
              <a:off x="6841870" y="2405974"/>
              <a:ext cx="139479"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r>
                <a:rPr lang="en-US" altLang="zh-CN" sz="1000">
                  <a:latin typeface="Arial"/>
                  <a:sym typeface="Arial"/>
                </a:rPr>
                <a:t>FM</a:t>
              </a:r>
              <a:endParaRPr lang="en-US" altLang="zh-CN" sz="2000">
                <a:latin typeface="Arial"/>
                <a:sym typeface="Arial"/>
              </a:endParaRPr>
            </a:p>
          </p:txBody>
        </p:sp>
        <p:sp>
          <p:nvSpPr>
            <p:cNvPr id="123" name="Rectangle 120"/>
            <p:cNvSpPr>
              <a:spLocks noChangeArrowheads="1"/>
            </p:cNvSpPr>
            <p:nvPr/>
          </p:nvSpPr>
          <p:spPr bwMode="auto">
            <a:xfrm>
              <a:off x="7928518" y="2405974"/>
              <a:ext cx="139479"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r>
                <a:rPr lang="en-US" altLang="zh-CN" sz="1000">
                  <a:latin typeface="Arial"/>
                  <a:sym typeface="Arial"/>
                </a:rPr>
                <a:t>FM</a:t>
              </a:r>
              <a:endParaRPr lang="en-US" altLang="zh-CN" sz="2000">
                <a:latin typeface="Arial"/>
                <a:sym typeface="Arial"/>
              </a:endParaRPr>
            </a:p>
          </p:txBody>
        </p:sp>
        <p:sp>
          <p:nvSpPr>
            <p:cNvPr id="124" name="Rectangle 121"/>
            <p:cNvSpPr>
              <a:spLocks noChangeArrowheads="1"/>
            </p:cNvSpPr>
            <p:nvPr/>
          </p:nvSpPr>
          <p:spPr bwMode="auto">
            <a:xfrm>
              <a:off x="7357705" y="2405974"/>
              <a:ext cx="139479"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r>
                <a:rPr lang="en-US" altLang="zh-CN" sz="1000">
                  <a:latin typeface="Arial"/>
                  <a:sym typeface="Arial"/>
                </a:rPr>
                <a:t>FM</a:t>
              </a:r>
              <a:endParaRPr lang="en-US" altLang="zh-CN" sz="2000">
                <a:latin typeface="Arial"/>
                <a:sym typeface="Arial"/>
              </a:endParaRPr>
            </a:p>
          </p:txBody>
        </p:sp>
        <p:sp>
          <p:nvSpPr>
            <p:cNvPr id="125" name="未知"/>
            <p:cNvSpPr/>
            <p:nvPr/>
          </p:nvSpPr>
          <p:spPr bwMode="auto">
            <a:xfrm>
              <a:off x="6589012" y="2411875"/>
              <a:ext cx="475408" cy="1475"/>
            </a:xfrm>
            <a:custGeom>
              <a:gdLst>
                <a:gd name="T0" fmla="*/ 2147483647 w 589"/>
                <a:gd name="T1" fmla="*/ 0 h 1587"/>
                <a:gd name="T2" fmla="*/ 0 w 589"/>
                <a:gd name="T3" fmla="*/ 0 h 1587"/>
                <a:gd name="T4" fmla="*/ 2147483647 w 589"/>
                <a:gd name="T5" fmla="*/ 0 h 1587"/>
                <a:gd name="T6" fmla="*/ 0 60000 65536"/>
                <a:gd name="T7" fmla="*/ 0 60000 65536"/>
                <a:gd name="T8" fmla="*/ 0 60000 65536"/>
              </a:gdLst>
              <a:cxnLst>
                <a:cxn ang="T6">
                  <a:pos x="T0" y="T1"/>
                </a:cxn>
                <a:cxn ang="T7">
                  <a:pos x="T2" y="T3"/>
                </a:cxn>
                <a:cxn ang="T8">
                  <a:pos x="T4" y="T5"/>
                </a:cxn>
              </a:cxnLst>
              <a:rect l="0" t="0" r="r" b="b"/>
              <a:pathLst>
                <a:path w="589" h="1587">
                  <a:moveTo>
                    <a:pt x="589" y="0"/>
                  </a:moveTo>
                  <a:lnTo>
                    <a:pt x="0" y="0"/>
                  </a:lnTo>
                  <a:lnTo>
                    <a:pt x="589" y="0"/>
                  </a:lnTo>
                </a:path>
              </a:pathLst>
            </a:custGeom>
            <a:noFill/>
            <a:ln w="11113" cmpd="sng">
              <a:solidFill>
                <a:srgbClr val="000000"/>
              </a:solidFill>
              <a:round/>
            </a:ln>
            <a:extLst>
              <a:ext uri="{909E8E84-426E-40DD-AFC4-6F175D3DCCD1}">
                <a14:hiddenFill xmlns:a14="http://schemas.microsoft.com/office/drawing/2010/main">
                  <a:solidFill>
                    <a:srgbClr val="FFFFFF"/>
                  </a:solidFill>
                </a14:hiddenFill>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126" name="未知"/>
            <p:cNvSpPr/>
            <p:nvPr/>
          </p:nvSpPr>
          <p:spPr bwMode="auto">
            <a:xfrm>
              <a:off x="6424074" y="3159850"/>
              <a:ext cx="336343" cy="238998"/>
            </a:xfrm>
            <a:custGeom>
              <a:gdLst>
                <a:gd name="T0" fmla="*/ 2147483647 w 414"/>
                <a:gd name="T1" fmla="*/ 0 h 325"/>
                <a:gd name="T2" fmla="*/ 0 w 414"/>
                <a:gd name="T3" fmla="*/ 2147483647 h 325"/>
                <a:gd name="T4" fmla="*/ 2147483647 w 414"/>
                <a:gd name="T5" fmla="*/ 2147483647 h 325"/>
                <a:gd name="T6" fmla="*/ 2147483647 w 414"/>
                <a:gd name="T7" fmla="*/ 0 h 325"/>
                <a:gd name="T8" fmla="*/ 0 60000 65536"/>
                <a:gd name="T9" fmla="*/ 0 60000 65536"/>
                <a:gd name="T10" fmla="*/ 0 60000 65536"/>
                <a:gd name="T11" fmla="*/ 0 60000 65536"/>
              </a:gdLst>
              <a:cxnLst>
                <a:cxn ang="T8">
                  <a:pos x="T0" y="T1"/>
                </a:cxn>
                <a:cxn ang="T9">
                  <a:pos x="T2" y="T3"/>
                </a:cxn>
                <a:cxn ang="T10">
                  <a:pos x="T4" y="T5"/>
                </a:cxn>
                <a:cxn ang="T11">
                  <a:pos x="T6" y="T7"/>
                </a:cxn>
              </a:cxnLst>
              <a:rect l="0" t="0" r="r" b="b"/>
              <a:pathLst>
                <a:path w="412" h="325">
                  <a:moveTo>
                    <a:pt x="209" y="0"/>
                  </a:moveTo>
                  <a:lnTo>
                    <a:pt x="0" y="325"/>
                  </a:lnTo>
                  <a:lnTo>
                    <a:pt x="414" y="325"/>
                  </a:lnTo>
                  <a:lnTo>
                    <a:pt x="209" y="0"/>
                  </a:lnTo>
                  <a:close/>
                </a:path>
              </a:pathLst>
            </a:custGeom>
            <a:solidFill>
              <a:srgbClr val="000000"/>
            </a:solidFill>
            <a:ln w="11113" cmpd="sng">
              <a:solidFill>
                <a:srgbClr val="000000"/>
              </a:solidFill>
              <a:round/>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127" name="Oval 124"/>
            <p:cNvSpPr>
              <a:spLocks noChangeArrowheads="1"/>
            </p:cNvSpPr>
            <p:nvPr/>
          </p:nvSpPr>
          <p:spPr bwMode="auto">
            <a:xfrm>
              <a:off x="6530799" y="3292627"/>
              <a:ext cx="124512" cy="98845"/>
            </a:xfrm>
            <a:prstGeom prst="ellipse">
              <a:avLst/>
            </a:prstGeom>
            <a:solidFill>
              <a:srgbClr val="000000"/>
            </a:solidFill>
            <a:ln w="11113">
              <a:solidFill>
                <a:srgbClr val="000000"/>
              </a:solidFill>
              <a:round/>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128" name="未知"/>
            <p:cNvSpPr/>
            <p:nvPr/>
          </p:nvSpPr>
          <p:spPr bwMode="auto">
            <a:xfrm>
              <a:off x="6593864" y="2405974"/>
              <a:ext cx="1617" cy="930912"/>
            </a:xfrm>
            <a:custGeom>
              <a:gdLst>
                <a:gd name="T0" fmla="*/ 0 w 1587"/>
                <a:gd name="T1" fmla="*/ 0 h 1263"/>
                <a:gd name="T2" fmla="*/ 0 w 1587"/>
                <a:gd name="T3" fmla="*/ 2147483647 h 1263"/>
                <a:gd name="T4" fmla="*/ 0 w 1587"/>
                <a:gd name="T5" fmla="*/ 0 h 1263"/>
                <a:gd name="T6" fmla="*/ 0 60000 65536"/>
                <a:gd name="T7" fmla="*/ 0 60000 65536"/>
                <a:gd name="T8" fmla="*/ 0 60000 65536"/>
              </a:gdLst>
              <a:cxnLst>
                <a:cxn ang="T6">
                  <a:pos x="T0" y="T1"/>
                </a:cxn>
                <a:cxn ang="T7">
                  <a:pos x="T2" y="T3"/>
                </a:cxn>
                <a:cxn ang="T8">
                  <a:pos x="T4" y="T5"/>
                </a:cxn>
              </a:cxnLst>
              <a:rect l="0" t="0" r="r" b="b"/>
              <a:pathLst>
                <a:path w="1587" h="1263">
                  <a:moveTo>
                    <a:pt x="0" y="0"/>
                  </a:moveTo>
                  <a:lnTo>
                    <a:pt x="0" y="1263"/>
                  </a:lnTo>
                  <a:lnTo>
                    <a:pt x="0" y="0"/>
                  </a:lnTo>
                </a:path>
              </a:pathLst>
            </a:custGeom>
            <a:noFill/>
            <a:ln w="11113" cmpd="sng">
              <a:solidFill>
                <a:srgbClr val="000000"/>
              </a:solidFill>
              <a:round/>
            </a:ln>
            <a:extLst>
              <a:ext uri="{909E8E84-426E-40DD-AFC4-6F175D3DCCD1}">
                <a14:hiddenFill xmlns:a14="http://schemas.microsoft.com/office/drawing/2010/main">
                  <a:solidFill>
                    <a:srgbClr val="FFFFFF"/>
                  </a:solidFill>
                </a14:hiddenFill>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129" name="Rectangle 126"/>
            <p:cNvSpPr>
              <a:spLocks noChangeArrowheads="1"/>
            </p:cNvSpPr>
            <p:nvPr/>
          </p:nvSpPr>
          <p:spPr bwMode="auto">
            <a:xfrm>
              <a:off x="6959085" y="3351639"/>
              <a:ext cx="87776" cy="169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r>
                <a:rPr lang="en-US" altLang="zh-CN" sz="1100">
                  <a:latin typeface="Arial"/>
                  <a:sym typeface="Arial"/>
                </a:rPr>
                <a:t>M</a:t>
              </a:r>
              <a:endParaRPr lang="en-US" altLang="zh-CN" sz="2000">
                <a:latin typeface="Arial"/>
                <a:sym typeface="Arial"/>
              </a:endParaRPr>
            </a:p>
          </p:txBody>
        </p:sp>
        <p:sp>
          <p:nvSpPr>
            <p:cNvPr id="130" name="Rectangle 127"/>
            <p:cNvSpPr>
              <a:spLocks noChangeArrowheads="1"/>
            </p:cNvSpPr>
            <p:nvPr/>
          </p:nvSpPr>
          <p:spPr bwMode="auto">
            <a:xfrm>
              <a:off x="7500791" y="3351639"/>
              <a:ext cx="87776" cy="169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r>
                <a:rPr lang="en-US" altLang="zh-CN" sz="1100">
                  <a:latin typeface="Arial"/>
                  <a:sym typeface="Arial"/>
                </a:rPr>
                <a:t>M</a:t>
              </a:r>
              <a:endParaRPr lang="en-US" altLang="zh-CN" sz="2000">
                <a:latin typeface="Arial"/>
                <a:sym typeface="Arial"/>
              </a:endParaRPr>
            </a:p>
          </p:txBody>
        </p:sp>
        <p:sp>
          <p:nvSpPr>
            <p:cNvPr id="131" name="Rectangle 128"/>
            <p:cNvSpPr>
              <a:spLocks noChangeArrowheads="1"/>
            </p:cNvSpPr>
            <p:nvPr/>
          </p:nvSpPr>
          <p:spPr bwMode="auto">
            <a:xfrm>
              <a:off x="8060285" y="3339837"/>
              <a:ext cx="87776" cy="169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r>
                <a:rPr lang="en-US" altLang="zh-CN" sz="1100">
                  <a:latin typeface="Arial"/>
                  <a:sym typeface="Arial"/>
                </a:rPr>
                <a:t>M</a:t>
              </a:r>
              <a:endParaRPr lang="en-US" altLang="zh-CN" sz="2000">
                <a:latin typeface="Arial"/>
                <a:sym typeface="Arial"/>
              </a:endParaRPr>
            </a:p>
          </p:txBody>
        </p:sp>
        <p:sp>
          <p:nvSpPr>
            <p:cNvPr id="132" name="未知"/>
            <p:cNvSpPr/>
            <p:nvPr/>
          </p:nvSpPr>
          <p:spPr bwMode="auto">
            <a:xfrm>
              <a:off x="7080590" y="3298528"/>
              <a:ext cx="1618" cy="115073"/>
            </a:xfrm>
            <a:custGeom>
              <a:gdLst>
                <a:gd name="T0" fmla="*/ 0 w 1587"/>
                <a:gd name="T1" fmla="*/ 2147483647 h 156"/>
                <a:gd name="T2" fmla="*/ 0 w 1587"/>
                <a:gd name="T3" fmla="*/ 0 h 156"/>
                <a:gd name="T4" fmla="*/ 0 w 1587"/>
                <a:gd name="T5" fmla="*/ 2147483647 h 156"/>
                <a:gd name="T6" fmla="*/ 0 60000 65536"/>
                <a:gd name="T7" fmla="*/ 0 60000 65536"/>
                <a:gd name="T8" fmla="*/ 0 60000 65536"/>
              </a:gdLst>
              <a:cxnLst>
                <a:cxn ang="T6">
                  <a:pos x="T0" y="T1"/>
                </a:cxn>
                <a:cxn ang="T7">
                  <a:pos x="T2" y="T3"/>
                </a:cxn>
                <a:cxn ang="T8">
                  <a:pos x="T4" y="T5"/>
                </a:cxn>
              </a:cxnLst>
              <a:rect l="0" t="0" r="r" b="b"/>
              <a:pathLst>
                <a:path w="1587" h="156">
                  <a:moveTo>
                    <a:pt x="0" y="156"/>
                  </a:moveTo>
                  <a:lnTo>
                    <a:pt x="0" y="0"/>
                  </a:lnTo>
                  <a:lnTo>
                    <a:pt x="0" y="156"/>
                  </a:lnTo>
                </a:path>
              </a:pathLst>
            </a:custGeom>
            <a:noFill/>
            <a:ln w="11113" cmpd="sng">
              <a:solidFill>
                <a:srgbClr val="000000"/>
              </a:solidFill>
              <a:round/>
            </a:ln>
            <a:extLst>
              <a:ext uri="{909E8E84-426E-40DD-AFC4-6F175D3DCCD1}">
                <a14:hiddenFill xmlns:a14="http://schemas.microsoft.com/office/drawing/2010/main">
                  <a:solidFill>
                    <a:srgbClr val="FFFFFF"/>
                  </a:solidFill>
                </a14:hiddenFill>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133" name="Oval 130"/>
            <p:cNvSpPr>
              <a:spLocks noChangeArrowheads="1"/>
            </p:cNvSpPr>
            <p:nvPr/>
          </p:nvSpPr>
          <p:spPr bwMode="auto">
            <a:xfrm>
              <a:off x="7040165" y="3400324"/>
              <a:ext cx="76000" cy="57536"/>
            </a:xfrm>
            <a:prstGeom prst="ellipse">
              <a:avLst/>
            </a:prstGeom>
            <a:solidFill>
              <a:srgbClr val="000000"/>
            </a:solidFill>
            <a:ln w="11113">
              <a:solidFill>
                <a:srgbClr val="000000"/>
              </a:solidFill>
              <a:round/>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134" name="未知"/>
            <p:cNvSpPr/>
            <p:nvPr/>
          </p:nvSpPr>
          <p:spPr bwMode="auto">
            <a:xfrm>
              <a:off x="7627148" y="3298528"/>
              <a:ext cx="3234" cy="115073"/>
            </a:xfrm>
            <a:custGeom>
              <a:gdLst>
                <a:gd name="T0" fmla="*/ 0 w 3175"/>
                <a:gd name="T1" fmla="*/ 2147483647 h 156"/>
                <a:gd name="T2" fmla="*/ 0 w 3175"/>
                <a:gd name="T3" fmla="*/ 0 h 156"/>
                <a:gd name="T4" fmla="*/ 0 w 3175"/>
                <a:gd name="T5" fmla="*/ 2147483647 h 156"/>
                <a:gd name="T6" fmla="*/ 0 60000 65536"/>
                <a:gd name="T7" fmla="*/ 0 60000 65536"/>
                <a:gd name="T8" fmla="*/ 0 60000 65536"/>
              </a:gdLst>
              <a:cxnLst>
                <a:cxn ang="T6">
                  <a:pos x="T0" y="T1"/>
                </a:cxn>
                <a:cxn ang="T7">
                  <a:pos x="T2" y="T3"/>
                </a:cxn>
                <a:cxn ang="T8">
                  <a:pos x="T4" y="T5"/>
                </a:cxn>
              </a:cxnLst>
              <a:rect l="0" t="0" r="r" b="b"/>
              <a:pathLst>
                <a:path w="3175" h="156">
                  <a:moveTo>
                    <a:pt x="0" y="156"/>
                  </a:moveTo>
                  <a:lnTo>
                    <a:pt x="0" y="0"/>
                  </a:lnTo>
                  <a:lnTo>
                    <a:pt x="0" y="156"/>
                  </a:lnTo>
                </a:path>
              </a:pathLst>
            </a:custGeom>
            <a:noFill/>
            <a:ln w="11113" cmpd="sng">
              <a:solidFill>
                <a:srgbClr val="000000"/>
              </a:solidFill>
              <a:round/>
            </a:ln>
            <a:extLst>
              <a:ext uri="{909E8E84-426E-40DD-AFC4-6F175D3DCCD1}">
                <a14:hiddenFill xmlns:a14="http://schemas.microsoft.com/office/drawing/2010/main">
                  <a:solidFill>
                    <a:srgbClr val="FFFFFF"/>
                  </a:solidFill>
                </a14:hiddenFill>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135" name="Oval 132"/>
            <p:cNvSpPr>
              <a:spLocks noChangeArrowheads="1"/>
            </p:cNvSpPr>
            <p:nvPr/>
          </p:nvSpPr>
          <p:spPr bwMode="auto">
            <a:xfrm>
              <a:off x="7588339" y="3400324"/>
              <a:ext cx="77618" cy="57536"/>
            </a:xfrm>
            <a:prstGeom prst="ellipse">
              <a:avLst/>
            </a:prstGeom>
            <a:solidFill>
              <a:srgbClr val="000000"/>
            </a:solidFill>
            <a:ln w="11113">
              <a:solidFill>
                <a:srgbClr val="000000"/>
              </a:solidFill>
              <a:round/>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136" name="未知"/>
            <p:cNvSpPr/>
            <p:nvPr/>
          </p:nvSpPr>
          <p:spPr bwMode="auto">
            <a:xfrm>
              <a:off x="8178558" y="3298528"/>
              <a:ext cx="1617" cy="115073"/>
            </a:xfrm>
            <a:custGeom>
              <a:gdLst>
                <a:gd name="T0" fmla="*/ 0 w 1588"/>
                <a:gd name="T1" fmla="*/ 2147483647 h 156"/>
                <a:gd name="T2" fmla="*/ 0 w 1588"/>
                <a:gd name="T3" fmla="*/ 0 h 156"/>
                <a:gd name="T4" fmla="*/ 0 w 1588"/>
                <a:gd name="T5" fmla="*/ 2147483647 h 156"/>
                <a:gd name="T6" fmla="*/ 0 60000 65536"/>
                <a:gd name="T7" fmla="*/ 0 60000 65536"/>
                <a:gd name="T8" fmla="*/ 0 60000 65536"/>
              </a:gdLst>
              <a:cxnLst>
                <a:cxn ang="T6">
                  <a:pos x="T0" y="T1"/>
                </a:cxn>
                <a:cxn ang="T7">
                  <a:pos x="T2" y="T3"/>
                </a:cxn>
                <a:cxn ang="T8">
                  <a:pos x="T4" y="T5"/>
                </a:cxn>
              </a:cxnLst>
              <a:rect l="0" t="0" r="r" b="b"/>
              <a:pathLst>
                <a:path w="1588" h="156">
                  <a:moveTo>
                    <a:pt x="0" y="156"/>
                  </a:moveTo>
                  <a:lnTo>
                    <a:pt x="0" y="0"/>
                  </a:lnTo>
                  <a:lnTo>
                    <a:pt x="0" y="156"/>
                  </a:lnTo>
                </a:path>
              </a:pathLst>
            </a:custGeom>
            <a:noFill/>
            <a:ln w="11113" cmpd="sng">
              <a:solidFill>
                <a:srgbClr val="000000"/>
              </a:solidFill>
              <a:round/>
            </a:ln>
            <a:extLst>
              <a:ext uri="{909E8E84-426E-40DD-AFC4-6F175D3DCCD1}">
                <a14:hiddenFill xmlns:a14="http://schemas.microsoft.com/office/drawing/2010/main">
                  <a:solidFill>
                    <a:srgbClr val="FFFFFF"/>
                  </a:solidFill>
                </a14:hiddenFill>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137" name="Oval 134"/>
            <p:cNvSpPr>
              <a:spLocks noChangeArrowheads="1"/>
            </p:cNvSpPr>
            <p:nvPr/>
          </p:nvSpPr>
          <p:spPr bwMode="auto">
            <a:xfrm>
              <a:off x="8138131" y="3400324"/>
              <a:ext cx="77618" cy="57536"/>
            </a:xfrm>
            <a:prstGeom prst="ellipse">
              <a:avLst/>
            </a:prstGeom>
            <a:solidFill>
              <a:srgbClr val="000000"/>
            </a:solidFill>
            <a:ln w="11113">
              <a:solidFill>
                <a:srgbClr val="000000"/>
              </a:solidFill>
              <a:round/>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138" name="未知"/>
            <p:cNvSpPr/>
            <p:nvPr/>
          </p:nvSpPr>
          <p:spPr bwMode="auto">
            <a:xfrm>
              <a:off x="6901100" y="3065431"/>
              <a:ext cx="292683" cy="221295"/>
            </a:xfrm>
            <a:custGeom>
              <a:gdLst>
                <a:gd name="T0" fmla="*/ 2147483647 w 365"/>
                <a:gd name="T1" fmla="*/ 0 h 300"/>
                <a:gd name="T2" fmla="*/ 0 w 365"/>
                <a:gd name="T3" fmla="*/ 2147483647 h 300"/>
                <a:gd name="T4" fmla="*/ 2147483647 w 365"/>
                <a:gd name="T5" fmla="*/ 2147483647 h 300"/>
                <a:gd name="T6" fmla="*/ 2147483647 w 365"/>
                <a:gd name="T7" fmla="*/ 0 h 300"/>
                <a:gd name="T8" fmla="*/ 0 60000 65536"/>
                <a:gd name="T9" fmla="*/ 0 60000 65536"/>
                <a:gd name="T10" fmla="*/ 0 60000 65536"/>
                <a:gd name="T11" fmla="*/ 0 60000 65536"/>
              </a:gdLst>
              <a:cxnLst>
                <a:cxn ang="T8">
                  <a:pos x="T0" y="T1"/>
                </a:cxn>
                <a:cxn ang="T9">
                  <a:pos x="T2" y="T3"/>
                </a:cxn>
                <a:cxn ang="T10">
                  <a:pos x="T4" y="T5"/>
                </a:cxn>
                <a:cxn ang="T11">
                  <a:pos x="T6" y="T7"/>
                </a:cxn>
              </a:cxnLst>
              <a:rect l="0" t="0" r="r" b="b"/>
              <a:pathLst>
                <a:path w="365" h="300">
                  <a:moveTo>
                    <a:pt x="184" y="0"/>
                  </a:moveTo>
                  <a:lnTo>
                    <a:pt x="0" y="300"/>
                  </a:lnTo>
                  <a:lnTo>
                    <a:pt x="365" y="300"/>
                  </a:lnTo>
                  <a:lnTo>
                    <a:pt x="184" y="0"/>
                  </a:lnTo>
                  <a:close/>
                </a:path>
              </a:pathLst>
            </a:custGeom>
            <a:solidFill>
              <a:srgbClr val="000000"/>
            </a:solidFill>
            <a:ln w="11113" cmpd="sng">
              <a:solidFill>
                <a:srgbClr val="000000"/>
              </a:solidFill>
              <a:round/>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139" name="未知"/>
            <p:cNvSpPr/>
            <p:nvPr/>
          </p:nvSpPr>
          <p:spPr bwMode="auto">
            <a:xfrm>
              <a:off x="7446040" y="3074283"/>
              <a:ext cx="286216" cy="221295"/>
            </a:xfrm>
            <a:custGeom>
              <a:gdLst>
                <a:gd name="T0" fmla="*/ 2147483647 w 351"/>
                <a:gd name="T1" fmla="*/ 0 h 298"/>
                <a:gd name="T2" fmla="*/ 0 w 351"/>
                <a:gd name="T3" fmla="*/ 2147483647 h 298"/>
                <a:gd name="T4" fmla="*/ 2147483647 w 351"/>
                <a:gd name="T5" fmla="*/ 2147483647 h 298"/>
                <a:gd name="T6" fmla="*/ 2147483647 w 351"/>
                <a:gd name="T7" fmla="*/ 0 h 298"/>
                <a:gd name="T8" fmla="*/ 0 60000 65536"/>
                <a:gd name="T9" fmla="*/ 0 60000 65536"/>
                <a:gd name="T10" fmla="*/ 0 60000 65536"/>
                <a:gd name="T11" fmla="*/ 0 60000 65536"/>
              </a:gdLst>
              <a:cxnLst>
                <a:cxn ang="T8">
                  <a:pos x="T0" y="T1"/>
                </a:cxn>
                <a:cxn ang="T9">
                  <a:pos x="T2" y="T3"/>
                </a:cxn>
                <a:cxn ang="T10">
                  <a:pos x="T4" y="T5"/>
                </a:cxn>
                <a:cxn ang="T11">
                  <a:pos x="T6" y="T7"/>
                </a:cxn>
              </a:cxnLst>
              <a:rect l="0" t="0" r="r" b="b"/>
              <a:pathLst>
                <a:path w="351" h="298">
                  <a:moveTo>
                    <a:pt x="177" y="0"/>
                  </a:moveTo>
                  <a:lnTo>
                    <a:pt x="0" y="298"/>
                  </a:lnTo>
                  <a:lnTo>
                    <a:pt x="351" y="298"/>
                  </a:lnTo>
                  <a:lnTo>
                    <a:pt x="177" y="0"/>
                  </a:lnTo>
                  <a:close/>
                </a:path>
              </a:pathLst>
            </a:custGeom>
            <a:solidFill>
              <a:srgbClr val="000000"/>
            </a:solidFill>
            <a:ln w="11113" cmpd="sng">
              <a:solidFill>
                <a:srgbClr val="000000"/>
              </a:solidFill>
              <a:round/>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140" name="未知"/>
            <p:cNvSpPr/>
            <p:nvPr/>
          </p:nvSpPr>
          <p:spPr bwMode="auto">
            <a:xfrm>
              <a:off x="7982896" y="3074283"/>
              <a:ext cx="297534" cy="221295"/>
            </a:xfrm>
            <a:custGeom>
              <a:gdLst>
                <a:gd name="T0" fmla="*/ 2147483647 w 368"/>
                <a:gd name="T1" fmla="*/ 0 h 298"/>
                <a:gd name="T2" fmla="*/ 0 w 368"/>
                <a:gd name="T3" fmla="*/ 2147483647 h 298"/>
                <a:gd name="T4" fmla="*/ 2147483647 w 368"/>
                <a:gd name="T5" fmla="*/ 2147483647 h 298"/>
                <a:gd name="T6" fmla="*/ 2147483647 w 368"/>
                <a:gd name="T7" fmla="*/ 0 h 298"/>
                <a:gd name="T8" fmla="*/ 0 60000 65536"/>
                <a:gd name="T9" fmla="*/ 0 60000 65536"/>
                <a:gd name="T10" fmla="*/ 0 60000 65536"/>
                <a:gd name="T11" fmla="*/ 0 60000 65536"/>
              </a:gdLst>
              <a:cxnLst>
                <a:cxn ang="T8">
                  <a:pos x="T0" y="T1"/>
                </a:cxn>
                <a:cxn ang="T9">
                  <a:pos x="T2" y="T3"/>
                </a:cxn>
                <a:cxn ang="T10">
                  <a:pos x="T4" y="T5"/>
                </a:cxn>
                <a:cxn ang="T11">
                  <a:pos x="T6" y="T7"/>
                </a:cxn>
              </a:cxnLst>
              <a:rect l="0" t="0" r="r" b="b"/>
              <a:pathLst>
                <a:path w="368" h="298">
                  <a:moveTo>
                    <a:pt x="184" y="0"/>
                  </a:moveTo>
                  <a:lnTo>
                    <a:pt x="0" y="298"/>
                  </a:lnTo>
                  <a:lnTo>
                    <a:pt x="368" y="298"/>
                  </a:lnTo>
                  <a:lnTo>
                    <a:pt x="184" y="0"/>
                  </a:lnTo>
                  <a:close/>
                </a:path>
              </a:pathLst>
            </a:custGeom>
            <a:solidFill>
              <a:srgbClr val="000000"/>
            </a:solidFill>
            <a:ln w="11113" cmpd="sng">
              <a:solidFill>
                <a:srgbClr val="000000"/>
              </a:solidFill>
              <a:round/>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141" name="Rectangle 138"/>
            <p:cNvSpPr>
              <a:spLocks noChangeArrowheads="1"/>
            </p:cNvSpPr>
            <p:nvPr/>
          </p:nvSpPr>
          <p:spPr bwMode="auto">
            <a:xfrm>
              <a:off x="6403156" y="3395898"/>
              <a:ext cx="70943" cy="169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r>
                <a:rPr lang="en-US" altLang="zh-CN" sz="1100">
                  <a:latin typeface="Arial"/>
                  <a:sym typeface="Arial"/>
                </a:rPr>
                <a:t>P</a:t>
              </a:r>
              <a:endParaRPr lang="en-US" altLang="zh-CN" sz="2000">
                <a:latin typeface="Arial"/>
                <a:sym typeface="Arial"/>
              </a:endParaRPr>
            </a:p>
          </p:txBody>
        </p:sp>
        <p:sp>
          <p:nvSpPr>
            <p:cNvPr id="142" name="未知"/>
            <p:cNvSpPr/>
            <p:nvPr/>
          </p:nvSpPr>
          <p:spPr bwMode="auto">
            <a:xfrm>
              <a:off x="7567318" y="3038876"/>
              <a:ext cx="163320" cy="1476"/>
            </a:xfrm>
            <a:custGeom>
              <a:gdLst>
                <a:gd name="T0" fmla="*/ 0 w 199"/>
                <a:gd name="T1" fmla="*/ 0 h 1588"/>
                <a:gd name="T2" fmla="*/ 2147483647 w 199"/>
                <a:gd name="T3" fmla="*/ 0 h 1588"/>
                <a:gd name="T4" fmla="*/ 0 w 199"/>
                <a:gd name="T5" fmla="*/ 0 h 1588"/>
                <a:gd name="T6" fmla="*/ 0 60000 65536"/>
                <a:gd name="T7" fmla="*/ 0 60000 65536"/>
                <a:gd name="T8" fmla="*/ 0 60000 65536"/>
              </a:gdLst>
              <a:cxnLst>
                <a:cxn ang="T6">
                  <a:pos x="T0" y="T1"/>
                </a:cxn>
                <a:cxn ang="T7">
                  <a:pos x="T2" y="T3"/>
                </a:cxn>
                <a:cxn ang="T8">
                  <a:pos x="T4" y="T5"/>
                </a:cxn>
              </a:cxnLst>
              <a:rect l="0" t="0" r="r" b="b"/>
              <a:pathLst>
                <a:path w="199" h="1588">
                  <a:moveTo>
                    <a:pt x="0" y="0"/>
                  </a:moveTo>
                  <a:lnTo>
                    <a:pt x="199" y="0"/>
                  </a:lnTo>
                  <a:lnTo>
                    <a:pt x="0" y="0"/>
                  </a:lnTo>
                </a:path>
              </a:pathLst>
            </a:custGeom>
            <a:noFill/>
            <a:ln w="11113" cmpd="sng">
              <a:solidFill>
                <a:srgbClr val="000000"/>
              </a:solidFill>
              <a:round/>
            </a:ln>
            <a:extLst>
              <a:ext uri="{909E8E84-426E-40DD-AFC4-6F175D3DCCD1}">
                <a14:hiddenFill xmlns:a14="http://schemas.microsoft.com/office/drawing/2010/main">
                  <a:solidFill>
                    <a:srgbClr val="FFFFFF"/>
                  </a:solidFill>
                </a14:hiddenFill>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143" name="未知"/>
            <p:cNvSpPr/>
            <p:nvPr/>
          </p:nvSpPr>
          <p:spPr bwMode="auto">
            <a:xfrm>
              <a:off x="7756511" y="3038876"/>
              <a:ext cx="164938" cy="1476"/>
            </a:xfrm>
            <a:custGeom>
              <a:gdLst>
                <a:gd name="T0" fmla="*/ 0 w 201"/>
                <a:gd name="T1" fmla="*/ 0 h 1588"/>
                <a:gd name="T2" fmla="*/ 2147483647 w 201"/>
                <a:gd name="T3" fmla="*/ 0 h 1588"/>
                <a:gd name="T4" fmla="*/ 0 w 201"/>
                <a:gd name="T5" fmla="*/ 0 h 1588"/>
                <a:gd name="T6" fmla="*/ 0 60000 65536"/>
                <a:gd name="T7" fmla="*/ 0 60000 65536"/>
                <a:gd name="T8" fmla="*/ 0 60000 65536"/>
              </a:gdLst>
              <a:cxnLst>
                <a:cxn ang="T6">
                  <a:pos x="T0" y="T1"/>
                </a:cxn>
                <a:cxn ang="T7">
                  <a:pos x="T2" y="T3"/>
                </a:cxn>
                <a:cxn ang="T8">
                  <a:pos x="T4" y="T5"/>
                </a:cxn>
              </a:cxnLst>
              <a:rect l="0" t="0" r="r" b="b"/>
              <a:pathLst>
                <a:path w="201" h="1588">
                  <a:moveTo>
                    <a:pt x="0" y="0"/>
                  </a:moveTo>
                  <a:lnTo>
                    <a:pt x="201" y="0"/>
                  </a:lnTo>
                  <a:lnTo>
                    <a:pt x="0" y="0"/>
                  </a:lnTo>
                </a:path>
              </a:pathLst>
            </a:custGeom>
            <a:noFill/>
            <a:ln w="11113" cmpd="sng">
              <a:solidFill>
                <a:srgbClr val="000000"/>
              </a:solidFill>
              <a:round/>
            </a:ln>
            <a:extLst>
              <a:ext uri="{909E8E84-426E-40DD-AFC4-6F175D3DCCD1}">
                <a14:hiddenFill xmlns:a14="http://schemas.microsoft.com/office/drawing/2010/main">
                  <a:solidFill>
                    <a:srgbClr val="FFFFFF"/>
                  </a:solidFill>
                </a14:hiddenFill>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144" name="未知"/>
            <p:cNvSpPr/>
            <p:nvPr/>
          </p:nvSpPr>
          <p:spPr bwMode="auto">
            <a:xfrm>
              <a:off x="7968343" y="3038876"/>
              <a:ext cx="160086" cy="1476"/>
            </a:xfrm>
            <a:custGeom>
              <a:gdLst>
                <a:gd name="T0" fmla="*/ 0 w 201"/>
                <a:gd name="T1" fmla="*/ 0 h 1588"/>
                <a:gd name="T2" fmla="*/ 2147483647 w 201"/>
                <a:gd name="T3" fmla="*/ 0 h 1588"/>
                <a:gd name="T4" fmla="*/ 0 w 201"/>
                <a:gd name="T5" fmla="*/ 0 h 1588"/>
                <a:gd name="T6" fmla="*/ 0 60000 65536"/>
                <a:gd name="T7" fmla="*/ 0 60000 65536"/>
                <a:gd name="T8" fmla="*/ 0 60000 65536"/>
              </a:gdLst>
              <a:cxnLst>
                <a:cxn ang="T6">
                  <a:pos x="T0" y="T1"/>
                </a:cxn>
                <a:cxn ang="T7">
                  <a:pos x="T2" y="T3"/>
                </a:cxn>
                <a:cxn ang="T8">
                  <a:pos x="T4" y="T5"/>
                </a:cxn>
              </a:cxnLst>
              <a:rect l="0" t="0" r="r" b="b"/>
              <a:pathLst>
                <a:path w="201" h="1588">
                  <a:moveTo>
                    <a:pt x="0" y="0"/>
                  </a:moveTo>
                  <a:lnTo>
                    <a:pt x="201" y="0"/>
                  </a:lnTo>
                  <a:lnTo>
                    <a:pt x="0" y="0"/>
                  </a:lnTo>
                </a:path>
              </a:pathLst>
            </a:custGeom>
            <a:noFill/>
            <a:ln w="11113" cmpd="sng">
              <a:solidFill>
                <a:srgbClr val="000000"/>
              </a:solidFill>
              <a:round/>
            </a:ln>
            <a:extLst>
              <a:ext uri="{909E8E84-426E-40DD-AFC4-6F175D3DCCD1}">
                <a14:hiddenFill xmlns:a14="http://schemas.microsoft.com/office/drawing/2010/main">
                  <a:solidFill>
                    <a:srgbClr val="FFFFFF"/>
                  </a:solidFill>
                </a14:hiddenFill>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145" name="未知"/>
            <p:cNvSpPr/>
            <p:nvPr/>
          </p:nvSpPr>
          <p:spPr bwMode="auto">
            <a:xfrm>
              <a:off x="8173706" y="3038876"/>
              <a:ext cx="163321" cy="1476"/>
            </a:xfrm>
            <a:custGeom>
              <a:gdLst>
                <a:gd name="T0" fmla="*/ 0 w 200"/>
                <a:gd name="T1" fmla="*/ 0 h 1588"/>
                <a:gd name="T2" fmla="*/ 2147483647 w 200"/>
                <a:gd name="T3" fmla="*/ 0 h 1588"/>
                <a:gd name="T4" fmla="*/ 0 w 200"/>
                <a:gd name="T5" fmla="*/ 0 h 1588"/>
                <a:gd name="T6" fmla="*/ 0 60000 65536"/>
                <a:gd name="T7" fmla="*/ 0 60000 65536"/>
                <a:gd name="T8" fmla="*/ 0 60000 65536"/>
              </a:gdLst>
              <a:cxnLst>
                <a:cxn ang="T6">
                  <a:pos x="T0" y="T1"/>
                </a:cxn>
                <a:cxn ang="T7">
                  <a:pos x="T2" y="T3"/>
                </a:cxn>
                <a:cxn ang="T8">
                  <a:pos x="T4" y="T5"/>
                </a:cxn>
              </a:cxnLst>
              <a:rect l="0" t="0" r="r" b="b"/>
              <a:pathLst>
                <a:path w="200" h="1588">
                  <a:moveTo>
                    <a:pt x="0" y="0"/>
                  </a:moveTo>
                  <a:lnTo>
                    <a:pt x="200" y="0"/>
                  </a:lnTo>
                  <a:lnTo>
                    <a:pt x="0" y="0"/>
                  </a:lnTo>
                </a:path>
              </a:pathLst>
            </a:custGeom>
            <a:noFill/>
            <a:ln w="11113" cmpd="sng">
              <a:solidFill>
                <a:srgbClr val="000000"/>
              </a:solidFill>
              <a:round/>
            </a:ln>
            <a:extLst>
              <a:ext uri="{909E8E84-426E-40DD-AFC4-6F175D3DCCD1}">
                <a14:hiddenFill xmlns:a14="http://schemas.microsoft.com/office/drawing/2010/main">
                  <a:solidFill>
                    <a:srgbClr val="FFFFFF"/>
                  </a:solidFill>
                </a14:hiddenFill>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146" name="未知"/>
            <p:cNvSpPr/>
            <p:nvPr/>
          </p:nvSpPr>
          <p:spPr bwMode="auto">
            <a:xfrm>
              <a:off x="8369368" y="3038876"/>
              <a:ext cx="160086" cy="1476"/>
            </a:xfrm>
            <a:custGeom>
              <a:gdLst>
                <a:gd name="T0" fmla="*/ 0 w 198"/>
                <a:gd name="T1" fmla="*/ 0 h 1588"/>
                <a:gd name="T2" fmla="*/ 2147483647 w 198"/>
                <a:gd name="T3" fmla="*/ 0 h 1588"/>
                <a:gd name="T4" fmla="*/ 0 w 198"/>
                <a:gd name="T5" fmla="*/ 0 h 1588"/>
                <a:gd name="T6" fmla="*/ 0 60000 65536"/>
                <a:gd name="T7" fmla="*/ 0 60000 65536"/>
                <a:gd name="T8" fmla="*/ 0 60000 65536"/>
              </a:gdLst>
              <a:cxnLst>
                <a:cxn ang="T6">
                  <a:pos x="T0" y="T1"/>
                </a:cxn>
                <a:cxn ang="T7">
                  <a:pos x="T2" y="T3"/>
                </a:cxn>
                <a:cxn ang="T8">
                  <a:pos x="T4" y="T5"/>
                </a:cxn>
              </a:cxnLst>
              <a:rect l="0" t="0" r="r" b="b"/>
              <a:pathLst>
                <a:path w="198" h="1588">
                  <a:moveTo>
                    <a:pt x="0" y="0"/>
                  </a:moveTo>
                  <a:lnTo>
                    <a:pt x="198" y="0"/>
                  </a:lnTo>
                  <a:lnTo>
                    <a:pt x="0" y="0"/>
                  </a:lnTo>
                </a:path>
              </a:pathLst>
            </a:custGeom>
            <a:noFill/>
            <a:ln w="11113" cmpd="sng">
              <a:solidFill>
                <a:srgbClr val="000000"/>
              </a:solidFill>
              <a:round/>
            </a:ln>
            <a:extLst>
              <a:ext uri="{909E8E84-426E-40DD-AFC4-6F175D3DCCD1}">
                <a14:hiddenFill xmlns:a14="http://schemas.microsoft.com/office/drawing/2010/main">
                  <a:solidFill>
                    <a:srgbClr val="FFFFFF"/>
                  </a:solidFill>
                </a14:hiddenFill>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147" name="未知"/>
            <p:cNvSpPr/>
            <p:nvPr/>
          </p:nvSpPr>
          <p:spPr bwMode="auto">
            <a:xfrm>
              <a:off x="8574731" y="3038876"/>
              <a:ext cx="58213" cy="81142"/>
            </a:xfrm>
            <a:custGeom>
              <a:gdLst>
                <a:gd name="T0" fmla="*/ 0 w 72"/>
                <a:gd name="T1" fmla="*/ 0 h 109"/>
                <a:gd name="T2" fmla="*/ 2147483647 w 72"/>
                <a:gd name="T3" fmla="*/ 0 h 109"/>
                <a:gd name="T4" fmla="*/ 2147483647 w 72"/>
                <a:gd name="T5" fmla="*/ 2147483647 h 109"/>
                <a:gd name="T6" fmla="*/ 2147483647 w 72"/>
                <a:gd name="T7" fmla="*/ 2147483647 h 109"/>
                <a:gd name="T8" fmla="*/ 0 60000 65536"/>
                <a:gd name="T9" fmla="*/ 0 60000 65536"/>
                <a:gd name="T10" fmla="*/ 0 60000 65536"/>
                <a:gd name="T11" fmla="*/ 0 60000 65536"/>
              </a:gdLst>
              <a:cxnLst>
                <a:cxn ang="T8">
                  <a:pos x="T0" y="T1"/>
                </a:cxn>
                <a:cxn ang="T9">
                  <a:pos x="T2" y="T3"/>
                </a:cxn>
                <a:cxn ang="T10">
                  <a:pos x="T4" y="T5"/>
                </a:cxn>
                <a:cxn ang="T11">
                  <a:pos x="T6" y="T7"/>
                </a:cxn>
              </a:cxnLst>
              <a:rect l="0" t="0" r="r" b="b"/>
              <a:pathLst>
                <a:path w="72" h="109">
                  <a:moveTo>
                    <a:pt x="0" y="0"/>
                  </a:moveTo>
                  <a:lnTo>
                    <a:pt x="17" y="0"/>
                  </a:lnTo>
                  <a:lnTo>
                    <a:pt x="72" y="55"/>
                  </a:lnTo>
                  <a:lnTo>
                    <a:pt x="72" y="109"/>
                  </a:lnTo>
                </a:path>
              </a:pathLst>
            </a:custGeom>
            <a:noFill/>
            <a:ln w="11113" cmpd="sng">
              <a:solidFill>
                <a:srgbClr val="000000"/>
              </a:solidFill>
              <a:round/>
            </a:ln>
            <a:extLst>
              <a:ext uri="{909E8E84-426E-40DD-AFC4-6F175D3DCCD1}">
                <a14:hiddenFill xmlns:a14="http://schemas.microsoft.com/office/drawing/2010/main">
                  <a:solidFill>
                    <a:srgbClr val="FFFFFF"/>
                  </a:solidFill>
                </a14:hiddenFill>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148" name="未知"/>
            <p:cNvSpPr/>
            <p:nvPr/>
          </p:nvSpPr>
          <p:spPr bwMode="auto">
            <a:xfrm>
              <a:off x="8632944" y="3174603"/>
              <a:ext cx="1618" cy="110648"/>
            </a:xfrm>
            <a:custGeom>
              <a:gdLst>
                <a:gd name="T0" fmla="*/ 0 w 1587"/>
                <a:gd name="T1" fmla="*/ 0 h 149"/>
                <a:gd name="T2" fmla="*/ 0 w 1587"/>
                <a:gd name="T3" fmla="*/ 2147483647 h 149"/>
                <a:gd name="T4" fmla="*/ 0 w 1587"/>
                <a:gd name="T5" fmla="*/ 0 h 149"/>
                <a:gd name="T6" fmla="*/ 0 60000 65536"/>
                <a:gd name="T7" fmla="*/ 0 60000 65536"/>
                <a:gd name="T8" fmla="*/ 0 60000 65536"/>
              </a:gdLst>
              <a:cxnLst>
                <a:cxn ang="T6">
                  <a:pos x="T0" y="T1"/>
                </a:cxn>
                <a:cxn ang="T7">
                  <a:pos x="T2" y="T3"/>
                </a:cxn>
                <a:cxn ang="T8">
                  <a:pos x="T4" y="T5"/>
                </a:cxn>
              </a:cxnLst>
              <a:rect l="0" t="0" r="r" b="b"/>
              <a:pathLst>
                <a:path w="1587" h="149">
                  <a:moveTo>
                    <a:pt x="0" y="0"/>
                  </a:moveTo>
                  <a:lnTo>
                    <a:pt x="0" y="149"/>
                  </a:lnTo>
                  <a:lnTo>
                    <a:pt x="0" y="0"/>
                  </a:lnTo>
                </a:path>
              </a:pathLst>
            </a:custGeom>
            <a:noFill/>
            <a:ln w="11113" cmpd="sng">
              <a:solidFill>
                <a:srgbClr val="000000"/>
              </a:solidFill>
              <a:round/>
            </a:ln>
            <a:extLst>
              <a:ext uri="{909E8E84-426E-40DD-AFC4-6F175D3DCCD1}">
                <a14:hiddenFill xmlns:a14="http://schemas.microsoft.com/office/drawing/2010/main">
                  <a:solidFill>
                    <a:srgbClr val="FFFFFF"/>
                  </a:solidFill>
                </a14:hiddenFill>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149" name="未知"/>
            <p:cNvSpPr/>
            <p:nvPr/>
          </p:nvSpPr>
          <p:spPr bwMode="auto">
            <a:xfrm>
              <a:off x="8620008" y="3332461"/>
              <a:ext cx="12936" cy="103271"/>
            </a:xfrm>
            <a:custGeom>
              <a:gdLst>
                <a:gd name="T0" fmla="*/ 2147483647 w 18"/>
                <a:gd name="T1" fmla="*/ 0 h 140"/>
                <a:gd name="T2" fmla="*/ 2147483647 w 18"/>
                <a:gd name="T3" fmla="*/ 2147483647 h 140"/>
                <a:gd name="T4" fmla="*/ 0 w 18"/>
                <a:gd name="T5" fmla="*/ 2147483647 h 140"/>
                <a:gd name="T6" fmla="*/ 0 60000 65536"/>
                <a:gd name="T7" fmla="*/ 0 60000 65536"/>
                <a:gd name="T8" fmla="*/ 0 60000 65536"/>
              </a:gdLst>
              <a:cxnLst>
                <a:cxn ang="T6">
                  <a:pos x="T0" y="T1"/>
                </a:cxn>
                <a:cxn ang="T7">
                  <a:pos x="T2" y="T3"/>
                </a:cxn>
                <a:cxn ang="T8">
                  <a:pos x="T4" y="T5"/>
                </a:cxn>
              </a:cxnLst>
              <a:rect l="0" t="0" r="r" b="b"/>
              <a:pathLst>
                <a:path w="18" h="140">
                  <a:moveTo>
                    <a:pt x="18" y="0"/>
                  </a:moveTo>
                  <a:lnTo>
                    <a:pt x="18" y="124"/>
                  </a:lnTo>
                  <a:lnTo>
                    <a:pt x="0" y="140"/>
                  </a:lnTo>
                </a:path>
              </a:pathLst>
            </a:custGeom>
            <a:noFill/>
            <a:ln w="11113" cmpd="sng">
              <a:solidFill>
                <a:srgbClr val="000000"/>
              </a:solidFill>
              <a:round/>
            </a:ln>
            <a:extLst>
              <a:ext uri="{909E8E84-426E-40DD-AFC4-6F175D3DCCD1}">
                <a14:hiddenFill xmlns:a14="http://schemas.microsoft.com/office/drawing/2010/main">
                  <a:solidFill>
                    <a:srgbClr val="FFFFFF"/>
                  </a:solidFill>
                </a14:hiddenFill>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150" name="未知"/>
            <p:cNvSpPr/>
            <p:nvPr/>
          </p:nvSpPr>
          <p:spPr bwMode="auto">
            <a:xfrm>
              <a:off x="8511667" y="3488842"/>
              <a:ext cx="100256" cy="72289"/>
            </a:xfrm>
            <a:custGeom>
              <a:gdLst>
                <a:gd name="T0" fmla="*/ 2147483647 w 126"/>
                <a:gd name="T1" fmla="*/ 0 h 98"/>
                <a:gd name="T2" fmla="*/ 2147483647 w 126"/>
                <a:gd name="T3" fmla="*/ 2147483647 h 98"/>
                <a:gd name="T4" fmla="*/ 2147483647 w 126"/>
                <a:gd name="T5" fmla="*/ 2147483647 h 98"/>
                <a:gd name="T6" fmla="*/ 0 w 126"/>
                <a:gd name="T7" fmla="*/ 2147483647 h 98"/>
                <a:gd name="T8" fmla="*/ 0 60000 65536"/>
                <a:gd name="T9" fmla="*/ 0 60000 65536"/>
                <a:gd name="T10" fmla="*/ 0 60000 65536"/>
                <a:gd name="T11" fmla="*/ 0 60000 65536"/>
              </a:gdLst>
              <a:cxnLst>
                <a:cxn ang="T8">
                  <a:pos x="T0" y="T1"/>
                </a:cxn>
                <a:cxn ang="T9">
                  <a:pos x="T2" y="T3"/>
                </a:cxn>
                <a:cxn ang="T10">
                  <a:pos x="T4" y="T5"/>
                </a:cxn>
                <a:cxn ang="T11">
                  <a:pos x="T6" y="T7"/>
                </a:cxn>
              </a:cxnLst>
              <a:rect l="0" t="0" r="r" b="b"/>
              <a:pathLst>
                <a:path w="125" h="98">
                  <a:moveTo>
                    <a:pt x="126" y="0"/>
                  </a:moveTo>
                  <a:lnTo>
                    <a:pt x="89" y="56"/>
                  </a:lnTo>
                  <a:lnTo>
                    <a:pt x="16" y="98"/>
                  </a:lnTo>
                  <a:lnTo>
                    <a:pt x="0" y="98"/>
                  </a:lnTo>
                </a:path>
              </a:pathLst>
            </a:custGeom>
            <a:noFill/>
            <a:ln w="11113" cmpd="sng">
              <a:solidFill>
                <a:srgbClr val="000000"/>
              </a:solidFill>
              <a:round/>
            </a:ln>
            <a:extLst>
              <a:ext uri="{909E8E84-426E-40DD-AFC4-6F175D3DCCD1}">
                <a14:hiddenFill xmlns:a14="http://schemas.microsoft.com/office/drawing/2010/main">
                  <a:solidFill>
                    <a:srgbClr val="FFFFFF"/>
                  </a:solidFill>
                </a14:hiddenFill>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151" name="未知"/>
            <p:cNvSpPr/>
            <p:nvPr/>
          </p:nvSpPr>
          <p:spPr bwMode="auto">
            <a:xfrm>
              <a:off x="8304686" y="3562607"/>
              <a:ext cx="161703" cy="1475"/>
            </a:xfrm>
            <a:custGeom>
              <a:gdLst>
                <a:gd name="T0" fmla="*/ 2147483647 w 198"/>
                <a:gd name="T1" fmla="*/ 0 h 1587"/>
                <a:gd name="T2" fmla="*/ 0 w 198"/>
                <a:gd name="T3" fmla="*/ 0 h 1587"/>
                <a:gd name="T4" fmla="*/ 2147483647 w 198"/>
                <a:gd name="T5" fmla="*/ 0 h 1587"/>
                <a:gd name="T6" fmla="*/ 0 60000 65536"/>
                <a:gd name="T7" fmla="*/ 0 60000 65536"/>
                <a:gd name="T8" fmla="*/ 0 60000 65536"/>
              </a:gdLst>
              <a:cxnLst>
                <a:cxn ang="T6">
                  <a:pos x="T0" y="T1"/>
                </a:cxn>
                <a:cxn ang="T7">
                  <a:pos x="T2" y="T3"/>
                </a:cxn>
                <a:cxn ang="T8">
                  <a:pos x="T4" y="T5"/>
                </a:cxn>
              </a:cxnLst>
              <a:rect l="0" t="0" r="r" b="b"/>
              <a:pathLst>
                <a:path w="198" h="1587">
                  <a:moveTo>
                    <a:pt x="198" y="0"/>
                  </a:moveTo>
                  <a:lnTo>
                    <a:pt x="0" y="0"/>
                  </a:lnTo>
                  <a:lnTo>
                    <a:pt x="198" y="0"/>
                  </a:lnTo>
                </a:path>
              </a:pathLst>
            </a:custGeom>
            <a:noFill/>
            <a:ln w="11113" cmpd="sng">
              <a:solidFill>
                <a:srgbClr val="000000"/>
              </a:solidFill>
              <a:round/>
            </a:ln>
            <a:extLst>
              <a:ext uri="{909E8E84-426E-40DD-AFC4-6F175D3DCCD1}">
                <a14:hiddenFill xmlns:a14="http://schemas.microsoft.com/office/drawing/2010/main">
                  <a:solidFill>
                    <a:srgbClr val="FFFFFF"/>
                  </a:solidFill>
                </a14:hiddenFill>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152" name="未知"/>
            <p:cNvSpPr/>
            <p:nvPr/>
          </p:nvSpPr>
          <p:spPr bwMode="auto">
            <a:xfrm>
              <a:off x="8100940" y="3562607"/>
              <a:ext cx="160086" cy="1475"/>
            </a:xfrm>
            <a:custGeom>
              <a:gdLst>
                <a:gd name="T0" fmla="*/ 2147483647 w 200"/>
                <a:gd name="T1" fmla="*/ 0 h 1587"/>
                <a:gd name="T2" fmla="*/ 0 w 200"/>
                <a:gd name="T3" fmla="*/ 0 h 1587"/>
                <a:gd name="T4" fmla="*/ 2147483647 w 200"/>
                <a:gd name="T5" fmla="*/ 0 h 1587"/>
                <a:gd name="T6" fmla="*/ 0 60000 65536"/>
                <a:gd name="T7" fmla="*/ 0 60000 65536"/>
                <a:gd name="T8" fmla="*/ 0 60000 65536"/>
              </a:gdLst>
              <a:cxnLst>
                <a:cxn ang="T6">
                  <a:pos x="T0" y="T1"/>
                </a:cxn>
                <a:cxn ang="T7">
                  <a:pos x="T2" y="T3"/>
                </a:cxn>
                <a:cxn ang="T8">
                  <a:pos x="T4" y="T5"/>
                </a:cxn>
              </a:cxnLst>
              <a:rect l="0" t="0" r="r" b="b"/>
              <a:pathLst>
                <a:path w="200" h="1587">
                  <a:moveTo>
                    <a:pt x="200" y="0"/>
                  </a:moveTo>
                  <a:lnTo>
                    <a:pt x="0" y="0"/>
                  </a:lnTo>
                  <a:lnTo>
                    <a:pt x="200" y="0"/>
                  </a:lnTo>
                </a:path>
              </a:pathLst>
            </a:custGeom>
            <a:noFill/>
            <a:ln w="11113" cmpd="sng">
              <a:solidFill>
                <a:srgbClr val="000000"/>
              </a:solidFill>
              <a:round/>
            </a:ln>
            <a:extLst>
              <a:ext uri="{909E8E84-426E-40DD-AFC4-6F175D3DCCD1}">
                <a14:hiddenFill xmlns:a14="http://schemas.microsoft.com/office/drawing/2010/main">
                  <a:solidFill>
                    <a:srgbClr val="FFFFFF"/>
                  </a:solidFill>
                </a14:hiddenFill>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153" name="未知"/>
            <p:cNvSpPr/>
            <p:nvPr/>
          </p:nvSpPr>
          <p:spPr bwMode="auto">
            <a:xfrm>
              <a:off x="7893960" y="3562607"/>
              <a:ext cx="163320" cy="1475"/>
            </a:xfrm>
            <a:custGeom>
              <a:gdLst>
                <a:gd name="T0" fmla="*/ 2147483647 w 199"/>
                <a:gd name="T1" fmla="*/ 0 h 1587"/>
                <a:gd name="T2" fmla="*/ 0 w 199"/>
                <a:gd name="T3" fmla="*/ 0 h 1587"/>
                <a:gd name="T4" fmla="*/ 2147483647 w 199"/>
                <a:gd name="T5" fmla="*/ 0 h 1587"/>
                <a:gd name="T6" fmla="*/ 0 60000 65536"/>
                <a:gd name="T7" fmla="*/ 0 60000 65536"/>
                <a:gd name="T8" fmla="*/ 0 60000 65536"/>
              </a:gdLst>
              <a:cxnLst>
                <a:cxn ang="T6">
                  <a:pos x="T0" y="T1"/>
                </a:cxn>
                <a:cxn ang="T7">
                  <a:pos x="T2" y="T3"/>
                </a:cxn>
                <a:cxn ang="T8">
                  <a:pos x="T4" y="T5"/>
                </a:cxn>
              </a:cxnLst>
              <a:rect l="0" t="0" r="r" b="b"/>
              <a:pathLst>
                <a:path w="199" h="1587">
                  <a:moveTo>
                    <a:pt x="199" y="0"/>
                  </a:moveTo>
                  <a:lnTo>
                    <a:pt x="0" y="0"/>
                  </a:lnTo>
                  <a:lnTo>
                    <a:pt x="199" y="0"/>
                  </a:lnTo>
                </a:path>
              </a:pathLst>
            </a:custGeom>
            <a:noFill/>
            <a:ln w="11113" cmpd="sng">
              <a:solidFill>
                <a:srgbClr val="000000"/>
              </a:solidFill>
              <a:round/>
            </a:ln>
            <a:extLst>
              <a:ext uri="{909E8E84-426E-40DD-AFC4-6F175D3DCCD1}">
                <a14:hiddenFill xmlns:a14="http://schemas.microsoft.com/office/drawing/2010/main">
                  <a:solidFill>
                    <a:srgbClr val="FFFFFF"/>
                  </a:solidFill>
                </a14:hiddenFill>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154" name="未知"/>
            <p:cNvSpPr/>
            <p:nvPr/>
          </p:nvSpPr>
          <p:spPr bwMode="auto">
            <a:xfrm>
              <a:off x="7690213" y="3562607"/>
              <a:ext cx="160086" cy="1475"/>
            </a:xfrm>
            <a:custGeom>
              <a:gdLst>
                <a:gd name="T0" fmla="*/ 2147483647 w 200"/>
                <a:gd name="T1" fmla="*/ 0 h 1587"/>
                <a:gd name="T2" fmla="*/ 0 w 200"/>
                <a:gd name="T3" fmla="*/ 0 h 1587"/>
                <a:gd name="T4" fmla="*/ 2147483647 w 200"/>
                <a:gd name="T5" fmla="*/ 0 h 1587"/>
                <a:gd name="T6" fmla="*/ 0 60000 65536"/>
                <a:gd name="T7" fmla="*/ 0 60000 65536"/>
                <a:gd name="T8" fmla="*/ 0 60000 65536"/>
              </a:gdLst>
              <a:cxnLst>
                <a:cxn ang="T6">
                  <a:pos x="T0" y="T1"/>
                </a:cxn>
                <a:cxn ang="T7">
                  <a:pos x="T2" y="T3"/>
                </a:cxn>
                <a:cxn ang="T8">
                  <a:pos x="T4" y="T5"/>
                </a:cxn>
              </a:cxnLst>
              <a:rect l="0" t="0" r="r" b="b"/>
              <a:pathLst>
                <a:path w="200" h="1587">
                  <a:moveTo>
                    <a:pt x="200" y="0"/>
                  </a:moveTo>
                  <a:lnTo>
                    <a:pt x="0" y="0"/>
                  </a:lnTo>
                  <a:lnTo>
                    <a:pt x="200" y="0"/>
                  </a:lnTo>
                </a:path>
              </a:pathLst>
            </a:custGeom>
            <a:noFill/>
            <a:ln w="11113" cmpd="sng">
              <a:solidFill>
                <a:srgbClr val="000000"/>
              </a:solidFill>
              <a:round/>
            </a:ln>
            <a:extLst>
              <a:ext uri="{909E8E84-426E-40DD-AFC4-6F175D3DCCD1}">
                <a14:hiddenFill xmlns:a14="http://schemas.microsoft.com/office/drawing/2010/main">
                  <a:solidFill>
                    <a:srgbClr val="FFFFFF"/>
                  </a:solidFill>
                </a14:hiddenFill>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155" name="未知"/>
            <p:cNvSpPr/>
            <p:nvPr/>
          </p:nvSpPr>
          <p:spPr bwMode="auto">
            <a:xfrm>
              <a:off x="7484849" y="3562607"/>
              <a:ext cx="158469" cy="1475"/>
            </a:xfrm>
            <a:custGeom>
              <a:gdLst>
                <a:gd name="T0" fmla="*/ 2147483647 w 198"/>
                <a:gd name="T1" fmla="*/ 0 h 1587"/>
                <a:gd name="T2" fmla="*/ 0 w 198"/>
                <a:gd name="T3" fmla="*/ 0 h 1587"/>
                <a:gd name="T4" fmla="*/ 2147483647 w 198"/>
                <a:gd name="T5" fmla="*/ 0 h 1587"/>
                <a:gd name="T6" fmla="*/ 0 60000 65536"/>
                <a:gd name="T7" fmla="*/ 0 60000 65536"/>
                <a:gd name="T8" fmla="*/ 0 60000 65536"/>
              </a:gdLst>
              <a:cxnLst>
                <a:cxn ang="T6">
                  <a:pos x="T0" y="T1"/>
                </a:cxn>
                <a:cxn ang="T7">
                  <a:pos x="T2" y="T3"/>
                </a:cxn>
                <a:cxn ang="T8">
                  <a:pos x="T4" y="T5"/>
                </a:cxn>
              </a:cxnLst>
              <a:rect l="0" t="0" r="r" b="b"/>
              <a:pathLst>
                <a:path w="198" h="1587">
                  <a:moveTo>
                    <a:pt x="198" y="0"/>
                  </a:moveTo>
                  <a:lnTo>
                    <a:pt x="0" y="0"/>
                  </a:lnTo>
                  <a:lnTo>
                    <a:pt x="198" y="0"/>
                  </a:lnTo>
                </a:path>
              </a:pathLst>
            </a:custGeom>
            <a:noFill/>
            <a:ln w="11113" cmpd="sng">
              <a:solidFill>
                <a:srgbClr val="000000"/>
              </a:solidFill>
              <a:round/>
            </a:ln>
            <a:extLst>
              <a:ext uri="{909E8E84-426E-40DD-AFC4-6F175D3DCCD1}">
                <a14:hiddenFill xmlns:a14="http://schemas.microsoft.com/office/drawing/2010/main">
                  <a:solidFill>
                    <a:srgbClr val="FFFFFF"/>
                  </a:solidFill>
                </a14:hiddenFill>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156" name="未知"/>
            <p:cNvSpPr/>
            <p:nvPr/>
          </p:nvSpPr>
          <p:spPr bwMode="auto">
            <a:xfrm>
              <a:off x="7277869" y="3562607"/>
              <a:ext cx="161703" cy="1475"/>
            </a:xfrm>
            <a:custGeom>
              <a:gdLst>
                <a:gd name="T0" fmla="*/ 2147483647 w 200"/>
                <a:gd name="T1" fmla="*/ 0 h 1587"/>
                <a:gd name="T2" fmla="*/ 0 w 200"/>
                <a:gd name="T3" fmla="*/ 0 h 1587"/>
                <a:gd name="T4" fmla="*/ 2147483647 w 200"/>
                <a:gd name="T5" fmla="*/ 0 h 1587"/>
                <a:gd name="T6" fmla="*/ 0 60000 65536"/>
                <a:gd name="T7" fmla="*/ 0 60000 65536"/>
                <a:gd name="T8" fmla="*/ 0 60000 65536"/>
              </a:gdLst>
              <a:cxnLst>
                <a:cxn ang="T6">
                  <a:pos x="T0" y="T1"/>
                </a:cxn>
                <a:cxn ang="T7">
                  <a:pos x="T2" y="T3"/>
                </a:cxn>
                <a:cxn ang="T8">
                  <a:pos x="T4" y="T5"/>
                </a:cxn>
              </a:cxnLst>
              <a:rect l="0" t="0" r="r" b="b"/>
              <a:pathLst>
                <a:path w="200" h="1587">
                  <a:moveTo>
                    <a:pt x="200" y="0"/>
                  </a:moveTo>
                  <a:lnTo>
                    <a:pt x="0" y="0"/>
                  </a:lnTo>
                  <a:lnTo>
                    <a:pt x="200" y="0"/>
                  </a:lnTo>
                </a:path>
              </a:pathLst>
            </a:custGeom>
            <a:noFill/>
            <a:ln w="11113" cmpd="sng">
              <a:solidFill>
                <a:srgbClr val="000000"/>
              </a:solidFill>
              <a:round/>
            </a:ln>
            <a:extLst>
              <a:ext uri="{909E8E84-426E-40DD-AFC4-6F175D3DCCD1}">
                <a14:hiddenFill xmlns:a14="http://schemas.microsoft.com/office/drawing/2010/main">
                  <a:solidFill>
                    <a:srgbClr val="FFFFFF"/>
                  </a:solidFill>
                </a14:hiddenFill>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157" name="未知"/>
            <p:cNvSpPr/>
            <p:nvPr/>
          </p:nvSpPr>
          <p:spPr bwMode="auto">
            <a:xfrm>
              <a:off x="7074122" y="3562607"/>
              <a:ext cx="158469" cy="1475"/>
            </a:xfrm>
            <a:custGeom>
              <a:gdLst>
                <a:gd name="T0" fmla="*/ 2147483647 w 198"/>
                <a:gd name="T1" fmla="*/ 0 h 1587"/>
                <a:gd name="T2" fmla="*/ 0 w 198"/>
                <a:gd name="T3" fmla="*/ 0 h 1587"/>
                <a:gd name="T4" fmla="*/ 2147483647 w 198"/>
                <a:gd name="T5" fmla="*/ 0 h 1587"/>
                <a:gd name="T6" fmla="*/ 0 60000 65536"/>
                <a:gd name="T7" fmla="*/ 0 60000 65536"/>
                <a:gd name="T8" fmla="*/ 0 60000 65536"/>
              </a:gdLst>
              <a:cxnLst>
                <a:cxn ang="T6">
                  <a:pos x="T0" y="T1"/>
                </a:cxn>
                <a:cxn ang="T7">
                  <a:pos x="T2" y="T3"/>
                </a:cxn>
                <a:cxn ang="T8">
                  <a:pos x="T4" y="T5"/>
                </a:cxn>
              </a:cxnLst>
              <a:rect l="0" t="0" r="r" b="b"/>
              <a:pathLst>
                <a:path w="198" h="1587">
                  <a:moveTo>
                    <a:pt x="198" y="0"/>
                  </a:moveTo>
                  <a:lnTo>
                    <a:pt x="0" y="0"/>
                  </a:lnTo>
                  <a:lnTo>
                    <a:pt x="198" y="0"/>
                  </a:lnTo>
                </a:path>
              </a:pathLst>
            </a:custGeom>
            <a:noFill/>
            <a:ln w="11113" cmpd="sng">
              <a:solidFill>
                <a:srgbClr val="000000"/>
              </a:solidFill>
              <a:round/>
            </a:ln>
            <a:extLst>
              <a:ext uri="{909E8E84-426E-40DD-AFC4-6F175D3DCCD1}">
                <a14:hiddenFill xmlns:a14="http://schemas.microsoft.com/office/drawing/2010/main">
                  <a:solidFill>
                    <a:srgbClr val="FFFFFF"/>
                  </a:solidFill>
                </a14:hiddenFill>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158" name="未知"/>
            <p:cNvSpPr/>
            <p:nvPr/>
          </p:nvSpPr>
          <p:spPr bwMode="auto">
            <a:xfrm>
              <a:off x="6867142" y="3562607"/>
              <a:ext cx="164938" cy="1475"/>
            </a:xfrm>
            <a:custGeom>
              <a:gdLst>
                <a:gd name="T0" fmla="*/ 2147483647 w 201"/>
                <a:gd name="T1" fmla="*/ 0 h 1587"/>
                <a:gd name="T2" fmla="*/ 0 w 201"/>
                <a:gd name="T3" fmla="*/ 0 h 1587"/>
                <a:gd name="T4" fmla="*/ 2147483647 w 201"/>
                <a:gd name="T5" fmla="*/ 0 h 1587"/>
                <a:gd name="T6" fmla="*/ 0 60000 65536"/>
                <a:gd name="T7" fmla="*/ 0 60000 65536"/>
                <a:gd name="T8" fmla="*/ 0 60000 65536"/>
              </a:gdLst>
              <a:cxnLst>
                <a:cxn ang="T6">
                  <a:pos x="T0" y="T1"/>
                </a:cxn>
                <a:cxn ang="T7">
                  <a:pos x="T2" y="T3"/>
                </a:cxn>
                <a:cxn ang="T8">
                  <a:pos x="T4" y="T5"/>
                </a:cxn>
              </a:cxnLst>
              <a:rect l="0" t="0" r="r" b="b"/>
              <a:pathLst>
                <a:path w="201" h="1587">
                  <a:moveTo>
                    <a:pt x="201" y="0"/>
                  </a:moveTo>
                  <a:lnTo>
                    <a:pt x="0" y="0"/>
                  </a:lnTo>
                  <a:lnTo>
                    <a:pt x="201" y="0"/>
                  </a:lnTo>
                </a:path>
              </a:pathLst>
            </a:custGeom>
            <a:noFill/>
            <a:ln w="11113" cmpd="sng">
              <a:solidFill>
                <a:srgbClr val="000000"/>
              </a:solidFill>
              <a:round/>
            </a:ln>
            <a:extLst>
              <a:ext uri="{909E8E84-426E-40DD-AFC4-6F175D3DCCD1}">
                <a14:hiddenFill xmlns:a14="http://schemas.microsoft.com/office/drawing/2010/main">
                  <a:solidFill>
                    <a:srgbClr val="FFFFFF"/>
                  </a:solidFill>
                </a14:hiddenFill>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159" name="未知"/>
            <p:cNvSpPr/>
            <p:nvPr/>
          </p:nvSpPr>
          <p:spPr bwMode="auto">
            <a:xfrm>
              <a:off x="6663396" y="3562607"/>
              <a:ext cx="161703" cy="1475"/>
            </a:xfrm>
            <a:custGeom>
              <a:gdLst>
                <a:gd name="T0" fmla="*/ 2147483647 w 201"/>
                <a:gd name="T1" fmla="*/ 0 h 1587"/>
                <a:gd name="T2" fmla="*/ 0 w 201"/>
                <a:gd name="T3" fmla="*/ 0 h 1587"/>
                <a:gd name="T4" fmla="*/ 2147483647 w 201"/>
                <a:gd name="T5" fmla="*/ 0 h 1587"/>
                <a:gd name="T6" fmla="*/ 0 60000 65536"/>
                <a:gd name="T7" fmla="*/ 0 60000 65536"/>
                <a:gd name="T8" fmla="*/ 0 60000 65536"/>
              </a:gdLst>
              <a:cxnLst>
                <a:cxn ang="T6">
                  <a:pos x="T0" y="T1"/>
                </a:cxn>
                <a:cxn ang="T7">
                  <a:pos x="T2" y="T3"/>
                </a:cxn>
                <a:cxn ang="T8">
                  <a:pos x="T4" y="T5"/>
                </a:cxn>
              </a:cxnLst>
              <a:rect l="0" t="0" r="r" b="b"/>
              <a:pathLst>
                <a:path w="201" h="1587">
                  <a:moveTo>
                    <a:pt x="201" y="0"/>
                  </a:moveTo>
                  <a:lnTo>
                    <a:pt x="0" y="0"/>
                  </a:lnTo>
                  <a:lnTo>
                    <a:pt x="201" y="0"/>
                  </a:lnTo>
                </a:path>
              </a:pathLst>
            </a:custGeom>
            <a:noFill/>
            <a:ln w="11113" cmpd="sng">
              <a:solidFill>
                <a:srgbClr val="000000"/>
              </a:solidFill>
              <a:round/>
            </a:ln>
            <a:extLst>
              <a:ext uri="{909E8E84-426E-40DD-AFC4-6F175D3DCCD1}">
                <a14:hiddenFill xmlns:a14="http://schemas.microsoft.com/office/drawing/2010/main">
                  <a:solidFill>
                    <a:srgbClr val="FFFFFF"/>
                  </a:solidFill>
                </a14:hiddenFill>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160" name="未知"/>
            <p:cNvSpPr/>
            <p:nvPr/>
          </p:nvSpPr>
          <p:spPr bwMode="auto">
            <a:xfrm>
              <a:off x="6456415" y="3562607"/>
              <a:ext cx="161703" cy="1475"/>
            </a:xfrm>
            <a:custGeom>
              <a:gdLst>
                <a:gd name="T0" fmla="*/ 2147483647 w 199"/>
                <a:gd name="T1" fmla="*/ 0 h 1587"/>
                <a:gd name="T2" fmla="*/ 0 w 199"/>
                <a:gd name="T3" fmla="*/ 0 h 1587"/>
                <a:gd name="T4" fmla="*/ 2147483647 w 199"/>
                <a:gd name="T5" fmla="*/ 0 h 1587"/>
                <a:gd name="T6" fmla="*/ 0 60000 65536"/>
                <a:gd name="T7" fmla="*/ 0 60000 65536"/>
                <a:gd name="T8" fmla="*/ 0 60000 65536"/>
              </a:gdLst>
              <a:cxnLst>
                <a:cxn ang="T6">
                  <a:pos x="T0" y="T1"/>
                </a:cxn>
                <a:cxn ang="T7">
                  <a:pos x="T2" y="T3"/>
                </a:cxn>
                <a:cxn ang="T8">
                  <a:pos x="T4" y="T5"/>
                </a:cxn>
              </a:cxnLst>
              <a:rect l="0" t="0" r="r" b="b"/>
              <a:pathLst>
                <a:path w="199" h="1587">
                  <a:moveTo>
                    <a:pt x="199" y="0"/>
                  </a:moveTo>
                  <a:lnTo>
                    <a:pt x="0" y="0"/>
                  </a:lnTo>
                  <a:lnTo>
                    <a:pt x="199" y="0"/>
                  </a:lnTo>
                </a:path>
              </a:pathLst>
            </a:custGeom>
            <a:noFill/>
            <a:ln w="11113" cmpd="sng">
              <a:solidFill>
                <a:srgbClr val="000000"/>
              </a:solidFill>
              <a:round/>
            </a:ln>
            <a:extLst>
              <a:ext uri="{909E8E84-426E-40DD-AFC4-6F175D3DCCD1}">
                <a14:hiddenFill xmlns:a14="http://schemas.microsoft.com/office/drawing/2010/main">
                  <a:solidFill>
                    <a:srgbClr val="FFFFFF"/>
                  </a:solidFill>
                </a14:hiddenFill>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161" name="未知"/>
            <p:cNvSpPr/>
            <p:nvPr/>
          </p:nvSpPr>
          <p:spPr bwMode="auto">
            <a:xfrm>
              <a:off x="6278541" y="3499169"/>
              <a:ext cx="116427" cy="61962"/>
            </a:xfrm>
            <a:custGeom>
              <a:gdLst>
                <a:gd name="T0" fmla="*/ 2147483647 w 144"/>
                <a:gd name="T1" fmla="*/ 2147483647 h 84"/>
                <a:gd name="T2" fmla="*/ 2147483647 w 144"/>
                <a:gd name="T3" fmla="*/ 2147483647 h 84"/>
                <a:gd name="T4" fmla="*/ 2147483647 w 144"/>
                <a:gd name="T5" fmla="*/ 2147483647 h 84"/>
                <a:gd name="T6" fmla="*/ 0 w 144"/>
                <a:gd name="T7" fmla="*/ 0 h 84"/>
                <a:gd name="T8" fmla="*/ 0 60000 65536"/>
                <a:gd name="T9" fmla="*/ 0 60000 65536"/>
                <a:gd name="T10" fmla="*/ 0 60000 65536"/>
                <a:gd name="T11" fmla="*/ 0 60000 65536"/>
              </a:gdLst>
              <a:cxnLst>
                <a:cxn ang="T8">
                  <a:pos x="T0" y="T1"/>
                </a:cxn>
                <a:cxn ang="T9">
                  <a:pos x="T2" y="T3"/>
                </a:cxn>
                <a:cxn ang="T10">
                  <a:pos x="T4" y="T5"/>
                </a:cxn>
                <a:cxn ang="T11">
                  <a:pos x="T6" y="T7"/>
                </a:cxn>
              </a:cxnLst>
              <a:rect l="0" t="0" r="r" b="b"/>
              <a:pathLst>
                <a:path w="144" h="84">
                  <a:moveTo>
                    <a:pt x="144" y="84"/>
                  </a:moveTo>
                  <a:lnTo>
                    <a:pt x="107" y="84"/>
                  </a:lnTo>
                  <a:lnTo>
                    <a:pt x="35" y="42"/>
                  </a:lnTo>
                  <a:lnTo>
                    <a:pt x="0" y="0"/>
                  </a:lnTo>
                </a:path>
              </a:pathLst>
            </a:custGeom>
            <a:noFill/>
            <a:ln w="11113" cmpd="sng">
              <a:solidFill>
                <a:srgbClr val="000000"/>
              </a:solidFill>
              <a:round/>
            </a:ln>
            <a:extLst>
              <a:ext uri="{909E8E84-426E-40DD-AFC4-6F175D3DCCD1}">
                <a14:hiddenFill xmlns:a14="http://schemas.microsoft.com/office/drawing/2010/main">
                  <a:solidFill>
                    <a:srgbClr val="FFFFFF"/>
                  </a:solidFill>
                </a14:hiddenFill>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162" name="未知"/>
            <p:cNvSpPr/>
            <p:nvPr/>
          </p:nvSpPr>
          <p:spPr bwMode="auto">
            <a:xfrm>
              <a:off x="6267222" y="3353115"/>
              <a:ext cx="1617" cy="101795"/>
            </a:xfrm>
            <a:custGeom>
              <a:gdLst>
                <a:gd name="T0" fmla="*/ 0 w 1588"/>
                <a:gd name="T1" fmla="*/ 2147483647 h 138"/>
                <a:gd name="T2" fmla="*/ 0 w 1588"/>
                <a:gd name="T3" fmla="*/ 2147483647 h 138"/>
                <a:gd name="T4" fmla="*/ 0 w 1588"/>
                <a:gd name="T5" fmla="*/ 0 h 138"/>
                <a:gd name="T6" fmla="*/ 0 60000 65536"/>
                <a:gd name="T7" fmla="*/ 0 60000 65536"/>
                <a:gd name="T8" fmla="*/ 0 60000 65536"/>
              </a:gdLst>
              <a:cxnLst>
                <a:cxn ang="T6">
                  <a:pos x="T0" y="T1"/>
                </a:cxn>
                <a:cxn ang="T7">
                  <a:pos x="T2" y="T3"/>
                </a:cxn>
                <a:cxn ang="T8">
                  <a:pos x="T4" y="T5"/>
                </a:cxn>
              </a:cxnLst>
              <a:rect l="0" t="0" r="r" b="b"/>
              <a:pathLst>
                <a:path w="1588" h="138">
                  <a:moveTo>
                    <a:pt x="0" y="138"/>
                  </a:moveTo>
                  <a:lnTo>
                    <a:pt x="0" y="95"/>
                  </a:lnTo>
                  <a:lnTo>
                    <a:pt x="0" y="0"/>
                  </a:lnTo>
                </a:path>
              </a:pathLst>
            </a:custGeom>
            <a:noFill/>
            <a:ln w="11113" cmpd="sng">
              <a:solidFill>
                <a:srgbClr val="000000"/>
              </a:solidFill>
              <a:round/>
            </a:ln>
            <a:extLst>
              <a:ext uri="{909E8E84-426E-40DD-AFC4-6F175D3DCCD1}">
                <a14:hiddenFill xmlns:a14="http://schemas.microsoft.com/office/drawing/2010/main">
                  <a:solidFill>
                    <a:srgbClr val="FFFFFF"/>
                  </a:solidFill>
                </a14:hiddenFill>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163" name="未知"/>
            <p:cNvSpPr/>
            <p:nvPr/>
          </p:nvSpPr>
          <p:spPr bwMode="auto">
            <a:xfrm>
              <a:off x="6267222" y="3211486"/>
              <a:ext cx="1617" cy="110647"/>
            </a:xfrm>
            <a:custGeom>
              <a:gdLst>
                <a:gd name="T0" fmla="*/ 0 w 1588"/>
                <a:gd name="T1" fmla="*/ 2147483647 h 149"/>
                <a:gd name="T2" fmla="*/ 0 w 1588"/>
                <a:gd name="T3" fmla="*/ 0 h 149"/>
                <a:gd name="T4" fmla="*/ 0 w 1588"/>
                <a:gd name="T5" fmla="*/ 2147483647 h 149"/>
                <a:gd name="T6" fmla="*/ 0 60000 65536"/>
                <a:gd name="T7" fmla="*/ 0 60000 65536"/>
                <a:gd name="T8" fmla="*/ 0 60000 65536"/>
              </a:gdLst>
              <a:cxnLst>
                <a:cxn ang="T6">
                  <a:pos x="T0" y="T1"/>
                </a:cxn>
                <a:cxn ang="T7">
                  <a:pos x="T2" y="T3"/>
                </a:cxn>
                <a:cxn ang="T8">
                  <a:pos x="T4" y="T5"/>
                </a:cxn>
              </a:cxnLst>
              <a:rect l="0" t="0" r="r" b="b"/>
              <a:pathLst>
                <a:path w="1588" h="149">
                  <a:moveTo>
                    <a:pt x="0" y="149"/>
                  </a:moveTo>
                  <a:lnTo>
                    <a:pt x="0" y="0"/>
                  </a:lnTo>
                  <a:lnTo>
                    <a:pt x="0" y="149"/>
                  </a:lnTo>
                </a:path>
              </a:pathLst>
            </a:custGeom>
            <a:noFill/>
            <a:ln w="11113" cmpd="sng">
              <a:solidFill>
                <a:srgbClr val="000000"/>
              </a:solidFill>
              <a:round/>
            </a:ln>
            <a:extLst>
              <a:ext uri="{909E8E84-426E-40DD-AFC4-6F175D3DCCD1}">
                <a14:hiddenFill xmlns:a14="http://schemas.microsoft.com/office/drawing/2010/main">
                  <a:solidFill>
                    <a:srgbClr val="FFFFFF"/>
                  </a:solidFill>
                </a14:hiddenFill>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164" name="未知"/>
            <p:cNvSpPr/>
            <p:nvPr/>
          </p:nvSpPr>
          <p:spPr bwMode="auto">
            <a:xfrm>
              <a:off x="6267222" y="3071333"/>
              <a:ext cx="43659" cy="101796"/>
            </a:xfrm>
            <a:custGeom>
              <a:gdLst>
                <a:gd name="T0" fmla="*/ 0 w 54"/>
                <a:gd name="T1" fmla="*/ 2147483647 h 138"/>
                <a:gd name="T2" fmla="*/ 0 w 54"/>
                <a:gd name="T3" fmla="*/ 2147483647 h 138"/>
                <a:gd name="T4" fmla="*/ 0 w 54"/>
                <a:gd name="T5" fmla="*/ 2147483647 h 138"/>
                <a:gd name="T6" fmla="*/ 2147483647 w 54"/>
                <a:gd name="T7" fmla="*/ 0 h 138"/>
                <a:gd name="T8" fmla="*/ 0 60000 65536"/>
                <a:gd name="T9" fmla="*/ 0 60000 65536"/>
                <a:gd name="T10" fmla="*/ 0 60000 65536"/>
                <a:gd name="T11" fmla="*/ 0 60000 65536"/>
              </a:gdLst>
              <a:cxnLst>
                <a:cxn ang="T8">
                  <a:pos x="T0" y="T1"/>
                </a:cxn>
                <a:cxn ang="T9">
                  <a:pos x="T2" y="T3"/>
                </a:cxn>
                <a:cxn ang="T10">
                  <a:pos x="T4" y="T5"/>
                </a:cxn>
                <a:cxn ang="T11">
                  <a:pos x="T6" y="T7"/>
                </a:cxn>
              </a:cxnLst>
              <a:rect l="0" t="0" r="r" b="b"/>
              <a:pathLst>
                <a:path w="54" h="138">
                  <a:moveTo>
                    <a:pt x="0" y="138"/>
                  </a:moveTo>
                  <a:lnTo>
                    <a:pt x="0" y="124"/>
                  </a:lnTo>
                  <a:lnTo>
                    <a:pt x="0" y="54"/>
                  </a:lnTo>
                  <a:lnTo>
                    <a:pt x="54" y="0"/>
                  </a:lnTo>
                </a:path>
              </a:pathLst>
            </a:custGeom>
            <a:noFill/>
            <a:ln w="11113" cmpd="sng">
              <a:solidFill>
                <a:srgbClr val="000000"/>
              </a:solidFill>
              <a:round/>
            </a:ln>
            <a:extLst>
              <a:ext uri="{909E8E84-426E-40DD-AFC4-6F175D3DCCD1}">
                <a14:hiddenFill xmlns:a14="http://schemas.microsoft.com/office/drawing/2010/main">
                  <a:solidFill>
                    <a:srgbClr val="FFFFFF"/>
                  </a:solidFill>
                </a14:hiddenFill>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165" name="未知"/>
            <p:cNvSpPr/>
            <p:nvPr/>
          </p:nvSpPr>
          <p:spPr bwMode="auto">
            <a:xfrm>
              <a:off x="6354542" y="3038876"/>
              <a:ext cx="147150" cy="10328"/>
            </a:xfrm>
            <a:custGeom>
              <a:gdLst>
                <a:gd name="T0" fmla="*/ 0 w 182"/>
                <a:gd name="T1" fmla="*/ 2147483647 h 14"/>
                <a:gd name="T2" fmla="*/ 2147483647 w 182"/>
                <a:gd name="T3" fmla="*/ 0 h 14"/>
                <a:gd name="T4" fmla="*/ 2147483647 w 182"/>
                <a:gd name="T5" fmla="*/ 0 h 14"/>
                <a:gd name="T6" fmla="*/ 2147483647 w 182"/>
                <a:gd name="T7" fmla="*/ 0 h 14"/>
                <a:gd name="T8" fmla="*/ 0 60000 65536"/>
                <a:gd name="T9" fmla="*/ 0 60000 65536"/>
                <a:gd name="T10" fmla="*/ 0 60000 65536"/>
                <a:gd name="T11" fmla="*/ 0 60000 65536"/>
              </a:gdLst>
              <a:cxnLst>
                <a:cxn ang="T8">
                  <a:pos x="T0" y="T1"/>
                </a:cxn>
                <a:cxn ang="T9">
                  <a:pos x="T2" y="T3"/>
                </a:cxn>
                <a:cxn ang="T10">
                  <a:pos x="T4" y="T5"/>
                </a:cxn>
                <a:cxn ang="T11">
                  <a:pos x="T6" y="T7"/>
                </a:cxn>
              </a:cxnLst>
              <a:rect l="0" t="0" r="r" b="b"/>
              <a:pathLst>
                <a:path w="182" h="14">
                  <a:moveTo>
                    <a:pt x="0" y="14"/>
                  </a:moveTo>
                  <a:lnTo>
                    <a:pt x="18" y="0"/>
                  </a:lnTo>
                  <a:lnTo>
                    <a:pt x="110" y="0"/>
                  </a:lnTo>
                  <a:lnTo>
                    <a:pt x="182" y="0"/>
                  </a:lnTo>
                </a:path>
              </a:pathLst>
            </a:custGeom>
            <a:noFill/>
            <a:ln w="11113" cmpd="sng">
              <a:solidFill>
                <a:srgbClr val="000000"/>
              </a:solidFill>
              <a:round/>
            </a:ln>
            <a:extLst>
              <a:ext uri="{909E8E84-426E-40DD-AFC4-6F175D3DCCD1}">
                <a14:hiddenFill xmlns:a14="http://schemas.microsoft.com/office/drawing/2010/main">
                  <a:solidFill>
                    <a:srgbClr val="FFFFFF"/>
                  </a:solidFill>
                </a14:hiddenFill>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166" name="未知"/>
            <p:cNvSpPr/>
            <p:nvPr/>
          </p:nvSpPr>
          <p:spPr bwMode="auto">
            <a:xfrm>
              <a:off x="6576076" y="3062481"/>
              <a:ext cx="161703" cy="1476"/>
            </a:xfrm>
            <a:custGeom>
              <a:gdLst>
                <a:gd name="T0" fmla="*/ 0 w 199"/>
                <a:gd name="T1" fmla="*/ 0 h 1588"/>
                <a:gd name="T2" fmla="*/ 2147483647 w 199"/>
                <a:gd name="T3" fmla="*/ 0 h 1588"/>
                <a:gd name="T4" fmla="*/ 0 w 199"/>
                <a:gd name="T5" fmla="*/ 0 h 1588"/>
                <a:gd name="T6" fmla="*/ 0 60000 65536"/>
                <a:gd name="T7" fmla="*/ 0 60000 65536"/>
                <a:gd name="T8" fmla="*/ 0 60000 65536"/>
              </a:gdLst>
              <a:cxnLst>
                <a:cxn ang="T6">
                  <a:pos x="T0" y="T1"/>
                </a:cxn>
                <a:cxn ang="T7">
                  <a:pos x="T2" y="T3"/>
                </a:cxn>
                <a:cxn ang="T8">
                  <a:pos x="T4" y="T5"/>
                </a:cxn>
              </a:cxnLst>
              <a:rect l="0" t="0" r="r" b="b"/>
              <a:pathLst>
                <a:path w="199" h="1588">
                  <a:moveTo>
                    <a:pt x="0" y="0"/>
                  </a:moveTo>
                  <a:lnTo>
                    <a:pt x="199" y="0"/>
                  </a:lnTo>
                  <a:lnTo>
                    <a:pt x="0" y="0"/>
                  </a:lnTo>
                </a:path>
              </a:pathLst>
            </a:custGeom>
            <a:noFill/>
            <a:ln w="11113" cmpd="sng">
              <a:solidFill>
                <a:srgbClr val="000000"/>
              </a:solidFill>
              <a:round/>
            </a:ln>
            <a:extLst>
              <a:ext uri="{909E8E84-426E-40DD-AFC4-6F175D3DCCD1}">
                <a14:hiddenFill xmlns:a14="http://schemas.microsoft.com/office/drawing/2010/main">
                  <a:solidFill>
                    <a:srgbClr val="FFFFFF"/>
                  </a:solidFill>
                </a14:hiddenFill>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167" name="未知"/>
            <p:cNvSpPr/>
            <p:nvPr/>
          </p:nvSpPr>
          <p:spPr bwMode="auto">
            <a:xfrm>
              <a:off x="6766886" y="3038876"/>
              <a:ext cx="160087" cy="1476"/>
            </a:xfrm>
            <a:custGeom>
              <a:gdLst>
                <a:gd name="T0" fmla="*/ 0 w 198"/>
                <a:gd name="T1" fmla="*/ 0 h 1588"/>
                <a:gd name="T2" fmla="*/ 2147483647 w 198"/>
                <a:gd name="T3" fmla="*/ 0 h 1588"/>
                <a:gd name="T4" fmla="*/ 0 w 198"/>
                <a:gd name="T5" fmla="*/ 0 h 1588"/>
                <a:gd name="T6" fmla="*/ 0 60000 65536"/>
                <a:gd name="T7" fmla="*/ 0 60000 65536"/>
                <a:gd name="T8" fmla="*/ 0 60000 65536"/>
              </a:gdLst>
              <a:cxnLst>
                <a:cxn ang="T6">
                  <a:pos x="T0" y="T1"/>
                </a:cxn>
                <a:cxn ang="T7">
                  <a:pos x="T2" y="T3"/>
                </a:cxn>
                <a:cxn ang="T8">
                  <a:pos x="T4" y="T5"/>
                </a:cxn>
              </a:cxnLst>
              <a:rect l="0" t="0" r="r" b="b"/>
              <a:pathLst>
                <a:path w="198" h="1588">
                  <a:moveTo>
                    <a:pt x="0" y="0"/>
                  </a:moveTo>
                  <a:lnTo>
                    <a:pt x="198" y="0"/>
                  </a:lnTo>
                  <a:lnTo>
                    <a:pt x="0" y="0"/>
                  </a:lnTo>
                </a:path>
              </a:pathLst>
            </a:custGeom>
            <a:noFill/>
            <a:ln w="11113" cmpd="sng">
              <a:solidFill>
                <a:srgbClr val="000000"/>
              </a:solidFill>
              <a:round/>
            </a:ln>
            <a:extLst>
              <a:ext uri="{909E8E84-426E-40DD-AFC4-6F175D3DCCD1}">
                <a14:hiddenFill xmlns:a14="http://schemas.microsoft.com/office/drawing/2010/main">
                  <a:solidFill>
                    <a:srgbClr val="FFFFFF"/>
                  </a:solidFill>
                </a14:hiddenFill>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168" name="未知"/>
            <p:cNvSpPr/>
            <p:nvPr/>
          </p:nvSpPr>
          <p:spPr bwMode="auto">
            <a:xfrm>
              <a:off x="6972250" y="3038876"/>
              <a:ext cx="160086" cy="1476"/>
            </a:xfrm>
            <a:custGeom>
              <a:gdLst>
                <a:gd name="T0" fmla="*/ 0 w 197"/>
                <a:gd name="T1" fmla="*/ 0 h 1588"/>
                <a:gd name="T2" fmla="*/ 2147483647 w 197"/>
                <a:gd name="T3" fmla="*/ 0 h 1588"/>
                <a:gd name="T4" fmla="*/ 0 w 197"/>
                <a:gd name="T5" fmla="*/ 0 h 1588"/>
                <a:gd name="T6" fmla="*/ 0 60000 65536"/>
                <a:gd name="T7" fmla="*/ 0 60000 65536"/>
                <a:gd name="T8" fmla="*/ 0 60000 65536"/>
              </a:gdLst>
              <a:cxnLst>
                <a:cxn ang="T6">
                  <a:pos x="T0" y="T1"/>
                </a:cxn>
                <a:cxn ang="T7">
                  <a:pos x="T2" y="T3"/>
                </a:cxn>
                <a:cxn ang="T8">
                  <a:pos x="T4" y="T5"/>
                </a:cxn>
              </a:cxnLst>
              <a:rect l="0" t="0" r="r" b="b"/>
              <a:pathLst>
                <a:path w="197" h="1588">
                  <a:moveTo>
                    <a:pt x="0" y="0"/>
                  </a:moveTo>
                  <a:lnTo>
                    <a:pt x="197" y="0"/>
                  </a:lnTo>
                  <a:lnTo>
                    <a:pt x="0" y="0"/>
                  </a:lnTo>
                </a:path>
              </a:pathLst>
            </a:custGeom>
            <a:noFill/>
            <a:ln w="11113" cmpd="sng">
              <a:solidFill>
                <a:srgbClr val="000000"/>
              </a:solidFill>
              <a:round/>
            </a:ln>
            <a:extLst>
              <a:ext uri="{909E8E84-426E-40DD-AFC4-6F175D3DCCD1}">
                <a14:hiddenFill xmlns:a14="http://schemas.microsoft.com/office/drawing/2010/main">
                  <a:solidFill>
                    <a:srgbClr val="FFFFFF"/>
                  </a:solidFill>
                </a14:hiddenFill>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169" name="未知"/>
            <p:cNvSpPr/>
            <p:nvPr/>
          </p:nvSpPr>
          <p:spPr bwMode="auto">
            <a:xfrm>
              <a:off x="7174379" y="3038876"/>
              <a:ext cx="161703" cy="1476"/>
            </a:xfrm>
            <a:custGeom>
              <a:gdLst>
                <a:gd name="T0" fmla="*/ 0 w 201"/>
                <a:gd name="T1" fmla="*/ 0 h 1588"/>
                <a:gd name="T2" fmla="*/ 2147483647 w 201"/>
                <a:gd name="T3" fmla="*/ 0 h 1588"/>
                <a:gd name="T4" fmla="*/ 0 w 201"/>
                <a:gd name="T5" fmla="*/ 0 h 1588"/>
                <a:gd name="T6" fmla="*/ 0 60000 65536"/>
                <a:gd name="T7" fmla="*/ 0 60000 65536"/>
                <a:gd name="T8" fmla="*/ 0 60000 65536"/>
              </a:gdLst>
              <a:cxnLst>
                <a:cxn ang="T6">
                  <a:pos x="T0" y="T1"/>
                </a:cxn>
                <a:cxn ang="T7">
                  <a:pos x="T2" y="T3"/>
                </a:cxn>
                <a:cxn ang="T8">
                  <a:pos x="T4" y="T5"/>
                </a:cxn>
              </a:cxnLst>
              <a:rect l="0" t="0" r="r" b="b"/>
              <a:pathLst>
                <a:path w="201" h="1588">
                  <a:moveTo>
                    <a:pt x="0" y="0"/>
                  </a:moveTo>
                  <a:lnTo>
                    <a:pt x="201" y="0"/>
                  </a:lnTo>
                  <a:lnTo>
                    <a:pt x="0" y="0"/>
                  </a:lnTo>
                </a:path>
              </a:pathLst>
            </a:custGeom>
            <a:noFill/>
            <a:ln w="11113" cmpd="sng">
              <a:solidFill>
                <a:srgbClr val="000000"/>
              </a:solidFill>
              <a:round/>
            </a:ln>
            <a:extLst>
              <a:ext uri="{909E8E84-426E-40DD-AFC4-6F175D3DCCD1}">
                <a14:hiddenFill xmlns:a14="http://schemas.microsoft.com/office/drawing/2010/main">
                  <a:solidFill>
                    <a:srgbClr val="FFFFFF"/>
                  </a:solidFill>
                </a14:hiddenFill>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170" name="未知"/>
            <p:cNvSpPr/>
            <p:nvPr/>
          </p:nvSpPr>
          <p:spPr bwMode="auto">
            <a:xfrm>
              <a:off x="7371657" y="3038876"/>
              <a:ext cx="164938" cy="1476"/>
            </a:xfrm>
            <a:custGeom>
              <a:gdLst>
                <a:gd name="T0" fmla="*/ 0 w 201"/>
                <a:gd name="T1" fmla="*/ 0 h 1588"/>
                <a:gd name="T2" fmla="*/ 2147483647 w 201"/>
                <a:gd name="T3" fmla="*/ 0 h 1588"/>
                <a:gd name="T4" fmla="*/ 0 w 201"/>
                <a:gd name="T5" fmla="*/ 0 h 1588"/>
                <a:gd name="T6" fmla="*/ 0 60000 65536"/>
                <a:gd name="T7" fmla="*/ 0 60000 65536"/>
                <a:gd name="T8" fmla="*/ 0 60000 65536"/>
              </a:gdLst>
              <a:cxnLst>
                <a:cxn ang="T6">
                  <a:pos x="T0" y="T1"/>
                </a:cxn>
                <a:cxn ang="T7">
                  <a:pos x="T2" y="T3"/>
                </a:cxn>
                <a:cxn ang="T8">
                  <a:pos x="T4" y="T5"/>
                </a:cxn>
              </a:cxnLst>
              <a:rect l="0" t="0" r="r" b="b"/>
              <a:pathLst>
                <a:path w="201" h="1588">
                  <a:moveTo>
                    <a:pt x="0" y="0"/>
                  </a:moveTo>
                  <a:lnTo>
                    <a:pt x="201" y="0"/>
                  </a:lnTo>
                  <a:lnTo>
                    <a:pt x="0" y="0"/>
                  </a:lnTo>
                </a:path>
              </a:pathLst>
            </a:custGeom>
            <a:noFill/>
            <a:ln w="11113" cmpd="sng">
              <a:solidFill>
                <a:srgbClr val="000000"/>
              </a:solidFill>
              <a:round/>
            </a:ln>
            <a:extLst>
              <a:ext uri="{909E8E84-426E-40DD-AFC4-6F175D3DCCD1}">
                <a14:hiddenFill xmlns:a14="http://schemas.microsoft.com/office/drawing/2010/main">
                  <a:solidFill>
                    <a:srgbClr val="FFFFFF"/>
                  </a:solidFill>
                </a14:hiddenFill>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171" name="Rectangle 168"/>
            <p:cNvSpPr>
              <a:spLocks noChangeArrowheads="1"/>
            </p:cNvSpPr>
            <p:nvPr/>
          </p:nvSpPr>
          <p:spPr bwMode="auto">
            <a:xfrm>
              <a:off x="8590901" y="3423929"/>
              <a:ext cx="69533" cy="5163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172" name="未知"/>
            <p:cNvSpPr/>
            <p:nvPr/>
          </p:nvSpPr>
          <p:spPr bwMode="auto">
            <a:xfrm>
              <a:off x="7378125" y="2155173"/>
              <a:ext cx="1618" cy="261127"/>
            </a:xfrm>
            <a:custGeom>
              <a:gdLst>
                <a:gd name="T0" fmla="*/ 0 w 1588"/>
                <a:gd name="T1" fmla="*/ 0 h 354"/>
                <a:gd name="T2" fmla="*/ 0 w 1588"/>
                <a:gd name="T3" fmla="*/ 2147483647 h 354"/>
                <a:gd name="T4" fmla="*/ 0 w 1588"/>
                <a:gd name="T5" fmla="*/ 0 h 354"/>
                <a:gd name="T6" fmla="*/ 0 60000 65536"/>
                <a:gd name="T7" fmla="*/ 0 60000 65536"/>
                <a:gd name="T8" fmla="*/ 0 60000 65536"/>
              </a:gdLst>
              <a:cxnLst>
                <a:cxn ang="T6">
                  <a:pos x="T0" y="T1"/>
                </a:cxn>
                <a:cxn ang="T7">
                  <a:pos x="T2" y="T3"/>
                </a:cxn>
                <a:cxn ang="T8">
                  <a:pos x="T4" y="T5"/>
                </a:cxn>
              </a:cxnLst>
              <a:rect l="0" t="0" r="r" b="b"/>
              <a:pathLst>
                <a:path w="1588" h="354">
                  <a:moveTo>
                    <a:pt x="0" y="0"/>
                  </a:moveTo>
                  <a:lnTo>
                    <a:pt x="0" y="354"/>
                  </a:lnTo>
                  <a:lnTo>
                    <a:pt x="0" y="0"/>
                  </a:lnTo>
                </a:path>
              </a:pathLst>
            </a:custGeom>
            <a:noFill/>
            <a:ln w="11113" cmpd="sng">
              <a:solidFill>
                <a:srgbClr val="000000"/>
              </a:solidFill>
              <a:round/>
            </a:ln>
            <a:extLst>
              <a:ext uri="{909E8E84-426E-40DD-AFC4-6F175D3DCCD1}">
                <a14:hiddenFill xmlns:a14="http://schemas.microsoft.com/office/drawing/2010/main">
                  <a:solidFill>
                    <a:srgbClr val="FFFFFF"/>
                  </a:solidFill>
                </a14:hiddenFill>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173" name="Rectangle 170"/>
            <p:cNvSpPr>
              <a:spLocks noChangeArrowheads="1"/>
            </p:cNvSpPr>
            <p:nvPr/>
          </p:nvSpPr>
          <p:spPr bwMode="auto">
            <a:xfrm>
              <a:off x="6956079" y="2072557"/>
              <a:ext cx="839241" cy="187362"/>
            </a:xfrm>
            <a:prstGeom prst="rect">
              <a:avLst/>
            </a:prstGeom>
            <a:solidFill>
              <a:srgbClr val="FFFFFF"/>
            </a:solidFill>
            <a:ln w="11113">
              <a:solidFill>
                <a:srgbClr val="000000"/>
              </a:solidFill>
              <a:miter lim="800000"/>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174" name="Rectangle 171"/>
            <p:cNvSpPr>
              <a:spLocks noChangeArrowheads="1"/>
            </p:cNvSpPr>
            <p:nvPr/>
          </p:nvSpPr>
          <p:spPr bwMode="auto">
            <a:xfrm>
              <a:off x="7269866" y="2099112"/>
              <a:ext cx="206815" cy="1384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r>
                <a:rPr lang="en-US" altLang="zh-CN" sz="900" b="1">
                  <a:latin typeface="Arial"/>
                  <a:sym typeface="Arial"/>
                </a:rPr>
                <a:t>IPMT</a:t>
              </a:r>
              <a:endParaRPr lang="en-US" altLang="zh-CN" sz="2400">
                <a:latin typeface="Arial"/>
                <a:sym typeface="Arial"/>
              </a:endParaRPr>
            </a:p>
          </p:txBody>
        </p:sp>
      </p:grpSp>
      <p:graphicFrame>
        <p:nvGraphicFramePr>
          <p:cNvPr id="3" name="表格 2"/>
          <p:cNvGraphicFramePr>
            <a:graphicFrameLocks noGrp="1"/>
          </p:cNvGraphicFramePr>
          <p:nvPr>
            <p:extLst>
              <p:ext uri="{D42A27DB-BD31-4B8C-83A1-F6EECF244321}">
                <p14:modId xmlns:p14="http://schemas.microsoft.com/office/powerpoint/2010/main" val="2466553896"/>
              </p:ext>
            </p:extLst>
          </p:nvPr>
        </p:nvGraphicFramePr>
        <p:xfrm>
          <a:off x="276288" y="4150140"/>
          <a:ext cx="11634803" cy="2499360"/>
        </p:xfrm>
        <a:graphic>
          <a:graphicData uri="http://schemas.openxmlformats.org/drawingml/2006/table">
            <a:tbl>
              <a:tblPr firstRow="1" bandRow="1">
                <a:tableStyleId>{C4B1156A-380E-4F78-BDF5-A606A8083BF9}</a:tableStyleId>
              </a:tblPr>
              <a:tblGrid>
                <a:gridCol w="1328363">
                  <a:extLst>
                    <a:ext uri="{9D8B030D-6E8A-4147-A177-3AD203B41FA5}">
                      <a16:colId xmlns:a16="http://schemas.microsoft.com/office/drawing/2014/main" xmlns="" val="20000"/>
                    </a:ext>
                  </a:extLst>
                </a:gridCol>
                <a:gridCol w="3198736">
                  <a:extLst>
                    <a:ext uri="{9D8B030D-6E8A-4147-A177-3AD203B41FA5}">
                      <a16:colId xmlns:a16="http://schemas.microsoft.com/office/drawing/2014/main" xmlns="" val="20001"/>
                    </a:ext>
                  </a:extLst>
                </a:gridCol>
                <a:gridCol w="3761566">
                  <a:extLst>
                    <a:ext uri="{9D8B030D-6E8A-4147-A177-3AD203B41FA5}">
                      <a16:colId xmlns:a16="http://schemas.microsoft.com/office/drawing/2014/main" xmlns="" val="20002"/>
                    </a:ext>
                  </a:extLst>
                </a:gridCol>
                <a:gridCol w="3346138">
                  <a:extLst>
                    <a:ext uri="{9D8B030D-6E8A-4147-A177-3AD203B41FA5}">
                      <a16:colId xmlns:a16="http://schemas.microsoft.com/office/drawing/2014/main" xmlns="" val="20003"/>
                    </a:ext>
                  </a:extLst>
                </a:gridCol>
              </a:tblGrid>
              <a:tr h="518160">
                <a:tc>
                  <a:txBody>
                    <a:bodyPr vert="horz" wrap="square"/>
                    <a:lstStyle/>
                    <a:p>
                      <a:pPr algn="ctr"/>
                      <a:r>
                        <a:rPr lang="zh-CN" altLang="en-US" sz="1400">
                          <a:latin typeface="Arial"/>
                          <a:ea typeface="宋体" panose="02010600030101010101" pitchFamily="2" charset="-122"/>
                          <a:sym typeface="Arial"/>
                        </a:rPr>
                        <a:t>项目</a:t>
                      </a:r>
                      <a:endParaRPr lang="en-US" altLang="zh-CN" sz="1400">
                        <a:latin typeface="Arial"/>
                        <a:ea typeface="宋体" panose="02010600030101010101" pitchFamily="2" charset="-122"/>
                        <a:sym typeface="Arial"/>
                      </a:endParaRPr>
                    </a:p>
                    <a:p>
                      <a:pPr algn="ctr"/>
                      <a:r>
                        <a:rPr lang="zh-CN" altLang="en-US" sz="1400">
                          <a:latin typeface="Arial"/>
                          <a:ea typeface="宋体" panose="02010600030101010101" pitchFamily="2" charset="-122"/>
                          <a:sym typeface="Arial"/>
                        </a:rPr>
                        <a:t>经理</a:t>
                      </a:r>
                      <a:endParaRPr lang="zh-CN" altLang="en-US" sz="1400" b="0">
                        <a:solidFill>
                          <a:schemeClr val="tx1"/>
                        </a:solidFill>
                        <a:latin typeface="Arial"/>
                        <a:ea typeface="宋体" panose="02010600030101010101" pitchFamily="2" charset="-122"/>
                        <a:sym typeface="Arial"/>
                      </a:endParaRPr>
                    </a:p>
                  </a:txBody>
                  <a:tcPr marL="121904" marR="121904"/>
                </a:tc>
                <a:tc>
                  <a:txBody>
                    <a:bodyPr vert="horz" wrap="square"/>
                    <a:lstStyle/>
                    <a:p>
                      <a:pPr algn="ctr"/>
                      <a:endParaRPr lang="zh-CN" altLang="en-US" sz="1400" b="0">
                        <a:solidFill>
                          <a:schemeClr val="tx1"/>
                        </a:solidFill>
                        <a:latin typeface="Arial"/>
                        <a:ea typeface="宋体" panose="02010600030101010101" pitchFamily="2" charset="-122"/>
                        <a:sym typeface="Arial"/>
                      </a:endParaRPr>
                    </a:p>
                  </a:txBody>
                  <a:tcPr marL="121904" marR="121904"/>
                </a:tc>
                <a:tc>
                  <a:txBody>
                    <a:bodyPr vert="horz" wrap="square"/>
                    <a:lstStyle/>
                    <a:p>
                      <a:pPr algn="ctr"/>
                      <a:r>
                        <a:rPr lang="zh-CN" altLang="en-US" sz="1400">
                          <a:latin typeface="Arial"/>
                          <a:ea typeface="宋体" panose="02010600030101010101" pitchFamily="2" charset="-122"/>
                          <a:sym typeface="Arial"/>
                        </a:rPr>
                        <a:t>项目经理是协调人</a:t>
                      </a:r>
                      <a:endParaRPr lang="zh-CN" altLang="en-US" sz="1400" b="0">
                        <a:solidFill>
                          <a:schemeClr val="tx1"/>
                        </a:solidFill>
                        <a:latin typeface="Arial"/>
                        <a:ea typeface="宋体" panose="02010600030101010101" pitchFamily="2" charset="-122"/>
                        <a:sym typeface="Arial"/>
                      </a:endParaRPr>
                    </a:p>
                  </a:txBody>
                  <a:tcPr marL="121904" marR="121904"/>
                </a:tc>
                <a:tc>
                  <a:txBody>
                    <a:bodyPr vert="horz" wrap="square"/>
                    <a:lstStyle/>
                    <a:p>
                      <a:pPr algn="ctr"/>
                      <a:r>
                        <a:rPr lang="zh-CN" altLang="en-US" sz="1400">
                          <a:latin typeface="Arial"/>
                          <a:ea typeface="宋体" panose="02010600030101010101" pitchFamily="2" charset="-122"/>
                          <a:sym typeface="Arial"/>
                        </a:rPr>
                        <a:t>项目经理在不同功能中发挥直接的、综合性的影响</a:t>
                      </a:r>
                      <a:endParaRPr lang="zh-CN" altLang="en-US" sz="1400" b="0">
                        <a:solidFill>
                          <a:schemeClr val="tx1"/>
                        </a:solidFill>
                        <a:latin typeface="Arial"/>
                        <a:ea typeface="宋体" panose="02010600030101010101" pitchFamily="2" charset="-122"/>
                        <a:sym typeface="Arial"/>
                      </a:endParaRPr>
                    </a:p>
                  </a:txBody>
                  <a:tcPr marL="121904" marR="121904"/>
                </a:tc>
                <a:extLst>
                  <a:ext uri="{0D108BD9-81ED-4DB2-BD59-A6C34878D82A}">
                    <a16:rowId xmlns:a16="http://schemas.microsoft.com/office/drawing/2014/main" xmlns="" val="10000"/>
                  </a:ext>
                </a:extLst>
              </a:tr>
              <a:tr h="731520">
                <a:tc>
                  <a:txBody>
                    <a:bodyPr vert="horz" wrap="square"/>
                    <a:lstStyle/>
                    <a:p>
                      <a:r>
                        <a:rPr lang="zh-CN" altLang="en-US" sz="1400">
                          <a:latin typeface="Arial"/>
                          <a:ea typeface="宋体" panose="02010600030101010101" pitchFamily="2" charset="-122"/>
                          <a:sym typeface="Arial"/>
                        </a:rPr>
                        <a:t>项目组</a:t>
                      </a:r>
                      <a:endParaRPr lang="en-US" altLang="zh-CN" sz="1400">
                        <a:latin typeface="Arial"/>
                        <a:ea typeface="宋体" panose="02010600030101010101" pitchFamily="2" charset="-122"/>
                        <a:sym typeface="Arial"/>
                      </a:endParaRPr>
                    </a:p>
                    <a:p>
                      <a:r>
                        <a:rPr lang="zh-CN" altLang="en-US" sz="1400">
                          <a:latin typeface="Arial"/>
                          <a:ea typeface="宋体" panose="02010600030101010101" pitchFamily="2" charset="-122"/>
                          <a:sym typeface="Arial"/>
                        </a:rPr>
                        <a:t>成员</a:t>
                      </a:r>
                    </a:p>
                  </a:txBody>
                  <a:tcPr marL="121904" marR="121904"/>
                </a:tc>
                <a:tc>
                  <a:txBody>
                    <a:bodyPr vert="horz" wrap="square"/>
                    <a:lstStyle/>
                    <a:p>
                      <a:endParaRPr lang="zh-CN" altLang="en-US" sz="1400">
                        <a:latin typeface="Arial"/>
                        <a:ea typeface="宋体" panose="02010600030101010101" pitchFamily="2" charset="-122"/>
                        <a:sym typeface="Arial"/>
                      </a:endParaRPr>
                    </a:p>
                  </a:txBody>
                  <a:tcPr marL="121904" marR="121904"/>
                </a:tc>
                <a:tc>
                  <a:txBody>
                    <a:bodyPr vert="horz" wrap="square"/>
                    <a:lstStyle/>
                    <a:p>
                      <a:r>
                        <a:rPr lang="zh-CN" altLang="en-US" sz="1400">
                          <a:latin typeface="Arial"/>
                          <a:ea typeface="宋体" panose="02010600030101010101" pitchFamily="2" charset="-122"/>
                          <a:sym typeface="Arial"/>
                        </a:rPr>
                        <a:t>项目组成员是职能部门的联络员（没有权力）</a:t>
                      </a:r>
                    </a:p>
                  </a:txBody>
                  <a:tcPr marL="121904" marR="121904"/>
                </a:tc>
                <a:tc>
                  <a:txBody>
                    <a:bodyPr vert="horz" wrap="square"/>
                    <a:lstStyle/>
                    <a:p>
                      <a:r>
                        <a:rPr lang="zh-CN" altLang="en-US" sz="1400">
                          <a:latin typeface="Arial"/>
                          <a:ea typeface="宋体" panose="02010600030101010101" pitchFamily="2" charset="-122"/>
                          <a:sym typeface="Arial"/>
                        </a:rPr>
                        <a:t>组员完全代表相应的职能部门，项目经理和成员有项目权力和责任</a:t>
                      </a:r>
                    </a:p>
                  </a:txBody>
                  <a:tcPr marL="121904" marR="121904"/>
                </a:tc>
                <a:extLst>
                  <a:ext uri="{0D108BD9-81ED-4DB2-BD59-A6C34878D82A}">
                    <a16:rowId xmlns:a16="http://schemas.microsoft.com/office/drawing/2014/main" xmlns="" val="10001"/>
                  </a:ext>
                </a:extLst>
              </a:tr>
              <a:tr h="518160">
                <a:tc>
                  <a:txBody>
                    <a:bodyPr vert="horz" wrap="square"/>
                    <a:lstStyle/>
                    <a:p>
                      <a:r>
                        <a:rPr lang="zh-CN" altLang="en-US" sz="1400">
                          <a:latin typeface="Arial"/>
                          <a:ea typeface="宋体" panose="02010600030101010101" pitchFamily="2" charset="-122"/>
                          <a:sym typeface="Arial"/>
                        </a:rPr>
                        <a:t>职能部门经理</a:t>
                      </a:r>
                    </a:p>
                  </a:txBody>
                  <a:tcPr marL="121904" marR="121904"/>
                </a:tc>
                <a:tc>
                  <a:txBody>
                    <a:bodyPr vert="horz" wrap="square"/>
                    <a:lstStyle/>
                    <a:p>
                      <a:r>
                        <a:rPr lang="zh-CN" altLang="en-US" sz="1400">
                          <a:latin typeface="Arial"/>
                          <a:ea typeface="宋体" panose="02010600030101010101" pitchFamily="2" charset="-122"/>
                          <a:sym typeface="Arial"/>
                        </a:rPr>
                        <a:t>职能部门经理处理本部门的所有决策</a:t>
                      </a:r>
                    </a:p>
                  </a:txBody>
                  <a:tcPr marL="121904" marR="121904"/>
                </a:tc>
                <a:tc>
                  <a:txBody>
                    <a:bodyPr vert="horz" wrap="square"/>
                    <a:lstStyle/>
                    <a:p>
                      <a:r>
                        <a:rPr lang="zh-CN" altLang="en-US" sz="1400">
                          <a:latin typeface="Arial"/>
                          <a:ea typeface="宋体" panose="02010600030101010101" pitchFamily="2" charset="-122"/>
                          <a:sym typeface="Arial"/>
                        </a:rPr>
                        <a:t>职能部门经理仍然做出本部门的关键决策</a:t>
                      </a:r>
                    </a:p>
                  </a:txBody>
                  <a:tcPr marL="121904" marR="121904"/>
                </a:tc>
                <a:tc>
                  <a:txBody>
                    <a:bodyPr vert="horz" wrap="square"/>
                    <a:lstStyle/>
                    <a:p>
                      <a:r>
                        <a:rPr lang="zh-CN" altLang="en-US" sz="1400">
                          <a:latin typeface="Arial"/>
                          <a:ea typeface="宋体" panose="02010600030101010101" pitchFamily="2" charset="-122"/>
                          <a:sym typeface="Arial"/>
                        </a:rPr>
                        <a:t>职能部门经理关注于建立优秀的部门，而不是日常的决策</a:t>
                      </a:r>
                    </a:p>
                  </a:txBody>
                  <a:tcPr marL="121904" marR="121904"/>
                </a:tc>
                <a:extLst>
                  <a:ext uri="{0D108BD9-81ED-4DB2-BD59-A6C34878D82A}">
                    <a16:rowId xmlns:a16="http://schemas.microsoft.com/office/drawing/2014/main" xmlns="" val="10002"/>
                  </a:ext>
                </a:extLst>
              </a:tr>
              <a:tr h="731520">
                <a:tc>
                  <a:txBody>
                    <a:bodyPr vert="horz" wrap="square"/>
                    <a:lstStyle/>
                    <a:p>
                      <a:r>
                        <a:rPr lang="zh-CN" altLang="en-US" sz="1400">
                          <a:latin typeface="Arial"/>
                          <a:ea typeface="宋体" panose="02010600030101010101" pitchFamily="2" charset="-122"/>
                          <a:sym typeface="Arial"/>
                        </a:rPr>
                        <a:t>适用性</a:t>
                      </a:r>
                    </a:p>
                  </a:txBody>
                  <a:tcPr marL="121904" marR="121904"/>
                </a:tc>
                <a:tc>
                  <a:txBody>
                    <a:bodyPr vert="horz" wrap="square"/>
                    <a:lstStyle/>
                    <a:p>
                      <a:r>
                        <a:rPr lang="zh-CN" altLang="en-US" sz="1400">
                          <a:latin typeface="Arial"/>
                          <a:ea typeface="宋体" panose="02010600030101010101" pitchFamily="2" charset="-122"/>
                          <a:sym typeface="Arial"/>
                        </a:rPr>
                        <a:t>当项目或组织变得很大或需要广泛的跨部门运作时，难于协调</a:t>
                      </a:r>
                    </a:p>
                  </a:txBody>
                  <a:tcPr marL="121904" marR="121904"/>
                </a:tc>
                <a:tc>
                  <a:txBody>
                    <a:bodyPr vert="horz" wrap="square"/>
                    <a:lstStyle/>
                    <a:p>
                      <a:r>
                        <a:rPr lang="zh-CN" altLang="en-US" sz="1400">
                          <a:latin typeface="Arial"/>
                          <a:ea typeface="宋体" panose="02010600030101010101" pitchFamily="2" charset="-122"/>
                          <a:sym typeface="Arial"/>
                        </a:rPr>
                        <a:t>当规模和复杂度增大时，这种结构也难于支持</a:t>
                      </a:r>
                    </a:p>
                  </a:txBody>
                  <a:tcPr marL="121904" marR="121904"/>
                </a:tc>
                <a:tc>
                  <a:txBody>
                    <a:bodyPr vert="horz" wrap="square"/>
                    <a:lstStyle/>
                    <a:p>
                      <a:r>
                        <a:rPr lang="zh-CN" altLang="en-US" sz="1400">
                          <a:latin typeface="Arial"/>
                          <a:ea typeface="宋体" panose="02010600030101010101" pitchFamily="2" charset="-122"/>
                          <a:sym typeface="Arial"/>
                        </a:rPr>
                        <a:t>是复杂项目和组织的最好的组织结构</a:t>
                      </a:r>
                    </a:p>
                  </a:txBody>
                  <a:tcPr marL="121904" marR="121904"/>
                </a:tc>
                <a:extLst>
                  <a:ext uri="{0D108BD9-81ED-4DB2-BD59-A6C34878D82A}">
                    <a16:rowId xmlns:a16="http://schemas.microsoft.com/office/drawing/2014/main" xmlns="" val="10003"/>
                  </a:ext>
                </a:extLst>
              </a:tr>
            </a:tbl>
          </a:graphicData>
        </a:graphic>
      </p:graphicFrame>
    </p:spTree>
    <p:extLst>
      <p:ext uri="{BB962C8B-B14F-4D97-AF65-F5344CB8AC3E}">
        <p14:creationId xmlns:p14="http://schemas.microsoft.com/office/powerpoint/2010/main" val="3502922765"/>
      </p:ext>
    </p:ext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4" name="对象 3" hidden="1">
            <a:extLst>
              <a:ext uri="{FF2B5EF4-FFF2-40B4-BE49-F238E27FC236}">
                <a16:creationId xmlns:a16="http://schemas.microsoft.com/office/drawing/2014/main" xmlns="" id="{B6C76433-FD61-4806-807D-DD3740756E8B}"/>
              </a:ext>
            </a:extLst>
          </p:cNvPr>
          <p:cNvGraphicFramePr>
            <a:graphicFrameLocks noChangeAspect="1"/>
          </p:cNvGraphicFramePr>
          <p:nvPr>
            <p:custDataLst>
              <p:tags r:id="rId2"/>
            </p:custDataLst>
            <p:extLst>
              <p:ext uri="{D42A27DB-BD31-4B8C-83A1-F6EECF244321}">
                <p14:modId xmlns:p14="http://schemas.microsoft.com/office/powerpoint/2010/main" val="2932555719"/>
              </p:ext>
            </p:extLst>
          </p:nvPr>
        </p:nvGraphicFramePr>
        <p:xfrm>
          <a:off x="2117" y="1588"/>
          <a:ext cx="2117" cy="1588"/>
        </p:xfrm>
        <a:graphic>
          <a:graphicData uri="http://schemas.openxmlformats.org/presentationml/2006/ole">
            <mc:AlternateContent>
              <mc:Choice xmlns:v="urn:schemas-microsoft-com:vml" Requires="v">
                <p:oleObj spid="_x0000_s1044" name="think-cell 幻灯片" r:id="rId3" imgW="395" imgH="394" progId="TCLayout.ActiveDocument.1">
                  <p:embed/>
                </p:oleObj>
              </mc:Choice>
              <mc:Fallback>
                <p:oleObj name="think-cell 幻灯片" r:id="rId3" imgW="395" imgH="394" progId="TCLayout.ActiveDocument.1">
                  <p:embed/>
                  <p:pic>
                    <p:nvPicPr>
                      <p:cNvPr id="0" name="OLE substitute image"/>
                      <p:cNvPicPr/>
                      <p:nvPr/>
                    </p:nvPicPr>
                    <p:blipFill>
                      <a:blip r:embed="rId4"/>
                      <a:stretch>
                        <a:fillRect/>
                      </a:stretch>
                    </p:blipFill>
                    <p:spPr>
                      <a:xfrm>
                        <a:off x="2117" y="1588"/>
                        <a:ext cx="2117" cy="1588"/>
                      </a:xfrm>
                      <a:prstGeom prst="rect">
                        <a:avLst/>
                      </a:prstGeom>
                    </p:spPr>
                  </p:pic>
                </p:oleObj>
              </mc:Fallback>
            </mc:AlternateContent>
          </a:graphicData>
        </a:graphic>
      </p:graphicFrame>
      <p:sp>
        <p:nvSpPr>
          <p:cNvPr id="2" name="标题 1"/>
          <p:cNvSpPr>
            <a:spLocks noGrp="1"/>
          </p:cNvSpPr>
          <p:nvPr>
            <p:ph type="title"/>
          </p:nvPr>
        </p:nvSpPr>
        <p:spPr/>
        <p:txBody>
          <a:bodyPr/>
          <a:lstStyle/>
          <a:p>
            <a:r>
              <a:rPr lang="zh-CN" altLang="en-US">
                <a:latin typeface="Arial"/>
                <a:ea typeface="宋体" panose="02010600030101010101" pitchFamily="2" charset="-122"/>
                <a:sym typeface="Arial"/>
              </a:rPr>
              <a:t>职能式组织和轻度矩阵式组织容易遇到的问题</a:t>
            </a:r>
          </a:p>
        </p:txBody>
      </p:sp>
      <p:sp>
        <p:nvSpPr>
          <p:cNvPr id="3" name="内容占位符 2"/>
          <p:cNvSpPr>
            <a:spLocks noGrp="1"/>
          </p:cNvSpPr>
          <p:nvPr>
            <p:ph idx="4294967295"/>
          </p:nvPr>
        </p:nvSpPr>
        <p:spPr>
          <a:xfrm>
            <a:off x="190550" y="1052736"/>
            <a:ext cx="11818938" cy="5297487"/>
          </a:xfrm>
        </p:spPr>
        <p:txBody>
          <a:bodyPr/>
          <a:lstStyle/>
          <a:p>
            <a:pPr>
              <a:lnSpc>
                <a:spcPct val="150000"/>
              </a:lnSpc>
            </a:pPr>
            <a:r>
              <a:rPr lang="zh-CN" altLang="en-US">
                <a:latin typeface="Arial"/>
                <a:sym typeface="Arial"/>
              </a:rPr>
              <a:t>不真正关注客户需求（“我们按照市场部提出的要求开发产品”）</a:t>
            </a:r>
          </a:p>
          <a:p>
            <a:pPr>
              <a:lnSpc>
                <a:spcPct val="150000"/>
              </a:lnSpc>
            </a:pPr>
            <a:r>
              <a:rPr lang="zh-CN" altLang="en-US">
                <a:latin typeface="Arial"/>
                <a:sym typeface="Arial"/>
              </a:rPr>
              <a:t>“各人自扫门前雪”</a:t>
            </a:r>
            <a:r>
              <a:rPr lang="en-US" altLang="zh-CN">
                <a:latin typeface="Arial"/>
                <a:sym typeface="Arial"/>
              </a:rPr>
              <a:t>(“</a:t>
            </a:r>
            <a:r>
              <a:rPr lang="zh-CN" altLang="en-US">
                <a:latin typeface="Arial"/>
                <a:sym typeface="Arial"/>
              </a:rPr>
              <a:t>你们的事情，而不是我们的事情</a:t>
            </a:r>
            <a:r>
              <a:rPr lang="en-US" altLang="zh-CN">
                <a:latin typeface="Arial"/>
                <a:sym typeface="Arial"/>
              </a:rPr>
              <a:t>…”)</a:t>
            </a:r>
          </a:p>
          <a:p>
            <a:pPr>
              <a:lnSpc>
                <a:spcPct val="150000"/>
              </a:lnSpc>
            </a:pPr>
            <a:r>
              <a:rPr lang="zh-CN" altLang="en-US">
                <a:latin typeface="Arial"/>
                <a:sym typeface="Arial"/>
              </a:rPr>
              <a:t>签字审批手续繁杂，没完没了地转来转去，造成机构臃肿</a:t>
            </a:r>
          </a:p>
          <a:p>
            <a:pPr>
              <a:lnSpc>
                <a:spcPct val="150000"/>
              </a:lnSpc>
            </a:pPr>
            <a:r>
              <a:rPr lang="zh-CN" altLang="en-US">
                <a:latin typeface="Arial"/>
                <a:sym typeface="Arial"/>
              </a:rPr>
              <a:t>决策缓慢，或者决策不当</a:t>
            </a:r>
            <a:r>
              <a:rPr lang="en-US" altLang="zh-CN">
                <a:latin typeface="Arial"/>
                <a:sym typeface="Arial"/>
              </a:rPr>
              <a:t>(</a:t>
            </a:r>
            <a:r>
              <a:rPr lang="zh-CN" altLang="en-US">
                <a:latin typeface="Arial"/>
                <a:sym typeface="Arial"/>
              </a:rPr>
              <a:t>踢皮球</a:t>
            </a:r>
            <a:r>
              <a:rPr lang="en-US" altLang="zh-CN">
                <a:latin typeface="Arial"/>
                <a:sym typeface="Arial"/>
              </a:rPr>
              <a:t>,</a:t>
            </a:r>
            <a:r>
              <a:rPr lang="zh-CN" altLang="en-US">
                <a:latin typeface="Arial"/>
                <a:sym typeface="Arial"/>
              </a:rPr>
              <a:t>嗓门或权力大的人进行决策</a:t>
            </a:r>
            <a:r>
              <a:rPr lang="en-US" altLang="zh-CN">
                <a:latin typeface="Arial"/>
                <a:sym typeface="Arial"/>
              </a:rPr>
              <a:t>)</a:t>
            </a:r>
          </a:p>
          <a:p>
            <a:pPr>
              <a:lnSpc>
                <a:spcPct val="150000"/>
              </a:lnSpc>
            </a:pPr>
            <a:r>
              <a:rPr lang="zh-CN" altLang="en-US">
                <a:latin typeface="Arial"/>
                <a:sym typeface="Arial"/>
              </a:rPr>
              <a:t>协调沟通困难，各执己见</a:t>
            </a:r>
            <a:r>
              <a:rPr lang="en-US" altLang="zh-CN">
                <a:latin typeface="Arial"/>
                <a:sym typeface="Arial"/>
              </a:rPr>
              <a:t>(</a:t>
            </a:r>
            <a:r>
              <a:rPr lang="zh-CN" altLang="en-US">
                <a:latin typeface="Arial"/>
                <a:sym typeface="Arial"/>
              </a:rPr>
              <a:t>每个部门都认为自己是正确的）</a:t>
            </a:r>
          </a:p>
          <a:p>
            <a:pPr>
              <a:lnSpc>
                <a:spcPct val="150000"/>
              </a:lnSpc>
            </a:pPr>
            <a:r>
              <a:rPr lang="zh-CN" altLang="en-US">
                <a:latin typeface="Arial"/>
                <a:sym typeface="Arial"/>
              </a:rPr>
              <a:t>关注所谓的部门利益，而不是公司产品的整体表现（在部门中表现好的人不一定对产品或公司好</a:t>
            </a:r>
            <a:r>
              <a:rPr lang="en-US" altLang="zh-CN">
                <a:latin typeface="Arial"/>
                <a:sym typeface="Arial"/>
              </a:rPr>
              <a:t>)</a:t>
            </a:r>
          </a:p>
          <a:p>
            <a:pPr>
              <a:lnSpc>
                <a:spcPct val="150000"/>
              </a:lnSpc>
            </a:pPr>
            <a:r>
              <a:rPr lang="en-US" altLang="zh-CN">
                <a:latin typeface="Arial"/>
                <a:sym typeface="Arial"/>
              </a:rPr>
              <a:t>…</a:t>
            </a:r>
          </a:p>
          <a:p>
            <a:pPr>
              <a:lnSpc>
                <a:spcPct val="150000"/>
              </a:lnSpc>
            </a:pPr>
            <a:endParaRPr lang="zh-CN" altLang="en-US">
              <a:latin typeface="Arial"/>
              <a:sym typeface="Arial"/>
            </a:endParaRPr>
          </a:p>
        </p:txBody>
      </p:sp>
    </p:spTree>
    <p:extLst>
      <p:ext uri="{BB962C8B-B14F-4D97-AF65-F5344CB8AC3E}">
        <p14:creationId xmlns:p14="http://schemas.microsoft.com/office/powerpoint/2010/main" val="558644909"/>
      </p:ext>
    </p:ext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2" name="对象 1" hidden="1">
            <a:extLst>
              <a:ext uri="{FF2B5EF4-FFF2-40B4-BE49-F238E27FC236}">
                <a16:creationId xmlns:a16="http://schemas.microsoft.com/office/drawing/2014/main" xmlns="" id="{63CC711D-8330-4C44-8F6D-1D6D735C5E84}"/>
              </a:ext>
            </a:extLst>
          </p:cNvPr>
          <p:cNvGraphicFramePr>
            <a:graphicFrameLocks noChangeAspect="1"/>
          </p:cNvGraphicFramePr>
          <p:nvPr>
            <p:custDataLst>
              <p:tags r:id="rId3"/>
            </p:custDataLst>
            <p:extLst>
              <p:ext uri="{D42A27DB-BD31-4B8C-83A1-F6EECF244321}">
                <p14:modId xmlns:p14="http://schemas.microsoft.com/office/powerpoint/2010/main" val="3237144399"/>
              </p:ext>
            </p:extLst>
          </p:nvPr>
        </p:nvGraphicFramePr>
        <p:xfrm>
          <a:off x="2117" y="1588"/>
          <a:ext cx="2117" cy="1588"/>
        </p:xfrm>
        <a:graphic>
          <a:graphicData uri="http://schemas.openxmlformats.org/presentationml/2006/ole">
            <mc:AlternateContent>
              <mc:Choice xmlns:v="urn:schemas-microsoft-com:vml" Requires="v">
                <p:oleObj spid="_x0000_s1045" name="think-cell 幻灯片" r:id="rId4" imgW="395" imgH="394" progId="TCLayout.ActiveDocument.1">
                  <p:embed/>
                </p:oleObj>
              </mc:Choice>
              <mc:Fallback>
                <p:oleObj name="think-cell 幻灯片" r:id="rId4" imgW="395" imgH="394" progId="TCLayout.ActiveDocument.1">
                  <p:embed/>
                  <p:pic>
                    <p:nvPicPr>
                      <p:cNvPr id="0" name="OLE substitute image"/>
                      <p:cNvPicPr/>
                      <p:nvPr/>
                    </p:nvPicPr>
                    <p:blipFill>
                      <a:blip r:embed="rId5"/>
                      <a:stretch>
                        <a:fillRect/>
                      </a:stretch>
                    </p:blipFill>
                    <p:spPr>
                      <a:xfrm>
                        <a:off x="2117" y="1588"/>
                        <a:ext cx="2117" cy="1588"/>
                      </a:xfrm>
                      <a:prstGeom prst="rect">
                        <a:avLst/>
                      </a:prstGeom>
                    </p:spPr>
                  </p:pic>
                </p:oleObj>
              </mc:Fallback>
            </mc:AlternateContent>
          </a:graphicData>
        </a:graphic>
      </p:graphicFrame>
      <p:sp>
        <p:nvSpPr>
          <p:cNvPr id="91" name="标题 1">
            <a:extLst>
              <a:ext uri="{FF2B5EF4-FFF2-40B4-BE49-F238E27FC236}">
                <a16:creationId xmlns:a16="http://schemas.microsoft.com/office/drawing/2014/main" xmlns="" id="{00AADC18-2FC1-4D61-930C-9292142554D5}"/>
              </a:ext>
            </a:extLst>
          </p:cNvPr>
          <p:cNvSpPr>
            <a:spLocks noGrp="1"/>
          </p:cNvSpPr>
          <p:nvPr>
            <p:ph type="title"/>
          </p:nvPr>
        </p:nvSpPr>
        <p:spPr/>
        <p:txBody>
          <a:bodyPr/>
          <a:lstStyle/>
          <a:p>
            <a:r>
              <a:rPr lang="zh-CN" altLang="en-US">
                <a:latin typeface="Arial"/>
                <a:ea typeface="宋体" panose="02010600030101010101" pitchFamily="2" charset="-122"/>
                <a:sym typeface="Arial"/>
              </a:rPr>
              <a:t>军队改革：构建新时代“军委管总，战区主战，军种主建”新管理模式</a:t>
            </a:r>
          </a:p>
        </p:txBody>
      </p:sp>
      <p:grpSp>
        <p:nvGrpSpPr>
          <p:cNvPr id="99" name="组合 98">
            <a:extLst>
              <a:ext uri="{FF2B5EF4-FFF2-40B4-BE49-F238E27FC236}">
                <a16:creationId xmlns:a16="http://schemas.microsoft.com/office/drawing/2014/main" xmlns="" id="{227577AD-F7B8-4684-8F79-BB2ECE0DA507}"/>
              </a:ext>
            </a:extLst>
          </p:cNvPr>
          <p:cNvGrpSpPr/>
          <p:nvPr/>
        </p:nvGrpSpPr>
        <p:grpSpPr>
          <a:xfrm>
            <a:off x="916166" y="1469025"/>
            <a:ext cx="9073633" cy="4575518"/>
            <a:chOff x="902432" y="1586258"/>
            <a:chExt cx="7255171" cy="4828926"/>
          </a:xfrm>
        </p:grpSpPr>
        <p:sp>
          <p:nvSpPr>
            <p:cNvPr id="83" name="矩形 82">
              <a:extLst>
                <a:ext uri="{FF2B5EF4-FFF2-40B4-BE49-F238E27FC236}">
                  <a16:creationId xmlns:a16="http://schemas.microsoft.com/office/drawing/2014/main" xmlns="" id="{98BE5619-433A-4E67-9474-8E75B5D7D06E}"/>
                </a:ext>
              </a:extLst>
            </p:cNvPr>
            <p:cNvSpPr/>
            <p:nvPr/>
          </p:nvSpPr>
          <p:spPr>
            <a:xfrm>
              <a:off x="7185765" y="3223284"/>
              <a:ext cx="971837" cy="3191900"/>
            </a:xfrm>
            <a:prstGeom prst="rect">
              <a:avLst/>
            </a:prstGeom>
            <a:solidFill>
              <a:schemeClr val="bg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defPPr>
                <a:defRPr lang="en-US"/>
              </a:defPPr>
              <a:lvl1pPr algn="l" rtl="0" fontAlgn="base">
                <a:spcBef>
                  <a:spcPct val="0"/>
                </a:spcBef>
                <a:spcAft>
                  <a:spcPct val="0"/>
                </a:spcAft>
                <a:defRPr b="1"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b="1"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b="1"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b="1"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b="1" kern="1200">
                  <a:solidFill>
                    <a:srgbClr val="FFFFFF"/>
                  </a:solidFill>
                  <a:latin typeface="Calibri"/>
                  <a:ea typeface="宋体" panose="02010600030101010101" pitchFamily="2" charset="-122"/>
                  <a:cs typeface="+mn-cs"/>
                </a:defRPr>
              </a:lvl5pPr>
              <a:lvl6pPr marL="2286000" algn="l" defTabSz="914400" rtl="0" eaLnBrk="1" latinLnBrk="0" hangingPunct="1">
                <a:defRPr b="1" kern="1200">
                  <a:solidFill>
                    <a:srgbClr val="FFFFFF"/>
                  </a:solidFill>
                  <a:latin typeface="Calibri"/>
                  <a:ea typeface="宋体" panose="02010600030101010101" pitchFamily="2" charset="-122"/>
                  <a:cs typeface="+mn-cs"/>
                </a:defRPr>
              </a:lvl6pPr>
              <a:lvl7pPr marL="2743200" algn="l" defTabSz="914400" rtl="0" eaLnBrk="1" latinLnBrk="0" hangingPunct="1">
                <a:defRPr b="1" kern="1200">
                  <a:solidFill>
                    <a:srgbClr val="FFFFFF"/>
                  </a:solidFill>
                  <a:latin typeface="Calibri"/>
                  <a:ea typeface="宋体" panose="02010600030101010101" pitchFamily="2" charset="-122"/>
                  <a:cs typeface="+mn-cs"/>
                </a:defRPr>
              </a:lvl7pPr>
              <a:lvl8pPr marL="3200400" algn="l" defTabSz="914400" rtl="0" eaLnBrk="1" latinLnBrk="0" hangingPunct="1">
                <a:defRPr b="1" kern="1200">
                  <a:solidFill>
                    <a:srgbClr val="FFFFFF"/>
                  </a:solidFill>
                  <a:latin typeface="Calibri"/>
                  <a:ea typeface="宋体" panose="02010600030101010101" pitchFamily="2" charset="-122"/>
                  <a:cs typeface="+mn-cs"/>
                </a:defRPr>
              </a:lvl8pPr>
              <a:lvl9pPr marL="3657600" algn="l" defTabSz="914400" rtl="0" eaLnBrk="1" latinLnBrk="0" hangingPunct="1">
                <a:defRPr b="1" kern="1200">
                  <a:solidFill>
                    <a:srgbClr val="FFFFFF"/>
                  </a:solidFill>
                  <a:latin typeface="Calibri"/>
                  <a:ea typeface="宋体" panose="02010600030101010101" pitchFamily="2" charset="-122"/>
                  <a:cs typeface="+mn-cs"/>
                </a:defRPr>
              </a:lvl9pPr>
            </a:lstStyle>
            <a:p>
              <a:pPr algn="ctr"/>
              <a:endParaRPr lang="zh-CN" altLang="en-US" sz="1200">
                <a:latin typeface="Arial"/>
                <a:ea typeface="宋体" panose="02010600030101010101" pitchFamily="2" charset="-122"/>
                <a:sym typeface="Arial"/>
              </a:endParaRPr>
            </a:p>
          </p:txBody>
        </p:sp>
        <p:sp>
          <p:nvSpPr>
            <p:cNvPr id="11" name="矩形 10">
              <a:extLst>
                <a:ext uri="{FF2B5EF4-FFF2-40B4-BE49-F238E27FC236}">
                  <a16:creationId xmlns:a16="http://schemas.microsoft.com/office/drawing/2014/main" xmlns="" id="{E390BADF-845F-4212-BF64-42BE0F697BBA}"/>
                </a:ext>
              </a:extLst>
            </p:cNvPr>
            <p:cNvSpPr/>
            <p:nvPr/>
          </p:nvSpPr>
          <p:spPr>
            <a:xfrm>
              <a:off x="4604333" y="1586258"/>
              <a:ext cx="1608044" cy="406634"/>
            </a:xfrm>
            <a:prstGeom prst="rect">
              <a:avLst/>
            </a:prstGeom>
            <a:solidFill>
              <a:srgbClr val="FF0000"/>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b="1"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b="1"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b="1"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b="1"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b="1" kern="1200">
                  <a:solidFill>
                    <a:srgbClr val="FFFFFF"/>
                  </a:solidFill>
                  <a:latin typeface="Calibri"/>
                  <a:ea typeface="宋体" panose="02010600030101010101" pitchFamily="2" charset="-122"/>
                  <a:cs typeface="+mn-cs"/>
                </a:defRPr>
              </a:lvl5pPr>
              <a:lvl6pPr marL="2286000" algn="l" defTabSz="914400" rtl="0" eaLnBrk="1" latinLnBrk="0" hangingPunct="1">
                <a:defRPr b="1" kern="1200">
                  <a:solidFill>
                    <a:srgbClr val="FFFFFF"/>
                  </a:solidFill>
                  <a:latin typeface="Calibri"/>
                  <a:ea typeface="宋体" panose="02010600030101010101" pitchFamily="2" charset="-122"/>
                  <a:cs typeface="+mn-cs"/>
                </a:defRPr>
              </a:lvl6pPr>
              <a:lvl7pPr marL="2743200" algn="l" defTabSz="914400" rtl="0" eaLnBrk="1" latinLnBrk="0" hangingPunct="1">
                <a:defRPr b="1" kern="1200">
                  <a:solidFill>
                    <a:srgbClr val="FFFFFF"/>
                  </a:solidFill>
                  <a:latin typeface="Calibri"/>
                  <a:ea typeface="宋体" panose="02010600030101010101" pitchFamily="2" charset="-122"/>
                  <a:cs typeface="+mn-cs"/>
                </a:defRPr>
              </a:lvl7pPr>
              <a:lvl8pPr marL="3200400" algn="l" defTabSz="914400" rtl="0" eaLnBrk="1" latinLnBrk="0" hangingPunct="1">
                <a:defRPr b="1" kern="1200">
                  <a:solidFill>
                    <a:srgbClr val="FFFFFF"/>
                  </a:solidFill>
                  <a:latin typeface="Calibri"/>
                  <a:ea typeface="宋体" panose="02010600030101010101" pitchFamily="2" charset="-122"/>
                  <a:cs typeface="+mn-cs"/>
                </a:defRPr>
              </a:lvl8pPr>
              <a:lvl9pPr marL="3657600" algn="l" defTabSz="914400" rtl="0" eaLnBrk="1" latinLnBrk="0" hangingPunct="1">
                <a:defRPr b="1" kern="1200">
                  <a:solidFill>
                    <a:srgbClr val="FFFFFF"/>
                  </a:solidFill>
                  <a:latin typeface="Calibri"/>
                  <a:ea typeface="宋体" panose="02010600030101010101" pitchFamily="2" charset="-122"/>
                  <a:cs typeface="+mn-cs"/>
                </a:defRPr>
              </a:lvl9pPr>
            </a:lstStyle>
            <a:p>
              <a:pPr algn="ctr"/>
              <a:r>
                <a:rPr lang="zh-CN" altLang="en-US">
                  <a:solidFill>
                    <a:schemeClr val="bg1"/>
                  </a:solidFill>
                  <a:latin typeface="Arial"/>
                  <a:ea typeface="宋体" panose="02010600030101010101" pitchFamily="2" charset="-122"/>
                  <a:sym typeface="Arial"/>
                </a:rPr>
                <a:t>中央军委</a:t>
              </a:r>
            </a:p>
          </p:txBody>
        </p:sp>
        <p:sp>
          <p:nvSpPr>
            <p:cNvPr id="12" name="矩形 11">
              <a:extLst>
                <a:ext uri="{FF2B5EF4-FFF2-40B4-BE49-F238E27FC236}">
                  <a16:creationId xmlns:a16="http://schemas.microsoft.com/office/drawing/2014/main" xmlns="" id="{BD1DE032-F26B-42A6-BC80-5B2D782439CA}"/>
                </a:ext>
              </a:extLst>
            </p:cNvPr>
            <p:cNvSpPr/>
            <p:nvPr/>
          </p:nvSpPr>
          <p:spPr>
            <a:xfrm>
              <a:off x="2354417" y="2672438"/>
              <a:ext cx="971837" cy="406634"/>
            </a:xfrm>
            <a:prstGeom prst="rect">
              <a:avLst/>
            </a:prstGeom>
            <a:solidFill>
              <a:schemeClr val="bg2">
                <a:lumMod val="20000"/>
                <a:lumOff val="80000"/>
              </a:schemeClr>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defPPr>
                <a:defRPr lang="en-US"/>
              </a:defPPr>
              <a:lvl1pPr algn="l" rtl="0" fontAlgn="base">
                <a:spcBef>
                  <a:spcPct val="0"/>
                </a:spcBef>
                <a:spcAft>
                  <a:spcPct val="0"/>
                </a:spcAft>
                <a:defRPr b="1"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b="1"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b="1"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b="1"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b="1" kern="1200">
                  <a:solidFill>
                    <a:srgbClr val="FFFFFF"/>
                  </a:solidFill>
                  <a:latin typeface="Calibri"/>
                  <a:ea typeface="宋体" panose="02010600030101010101" pitchFamily="2" charset="-122"/>
                  <a:cs typeface="+mn-cs"/>
                </a:defRPr>
              </a:lvl5pPr>
              <a:lvl6pPr marL="2286000" algn="l" defTabSz="914400" rtl="0" eaLnBrk="1" latinLnBrk="0" hangingPunct="1">
                <a:defRPr b="1" kern="1200">
                  <a:solidFill>
                    <a:srgbClr val="FFFFFF"/>
                  </a:solidFill>
                  <a:latin typeface="Calibri"/>
                  <a:ea typeface="宋体" panose="02010600030101010101" pitchFamily="2" charset="-122"/>
                  <a:cs typeface="+mn-cs"/>
                </a:defRPr>
              </a:lvl6pPr>
              <a:lvl7pPr marL="2743200" algn="l" defTabSz="914400" rtl="0" eaLnBrk="1" latinLnBrk="0" hangingPunct="1">
                <a:defRPr b="1" kern="1200">
                  <a:solidFill>
                    <a:srgbClr val="FFFFFF"/>
                  </a:solidFill>
                  <a:latin typeface="Calibri"/>
                  <a:ea typeface="宋体" panose="02010600030101010101" pitchFamily="2" charset="-122"/>
                  <a:cs typeface="+mn-cs"/>
                </a:defRPr>
              </a:lvl7pPr>
              <a:lvl8pPr marL="3200400" algn="l" defTabSz="914400" rtl="0" eaLnBrk="1" latinLnBrk="0" hangingPunct="1">
                <a:defRPr b="1" kern="1200">
                  <a:solidFill>
                    <a:srgbClr val="FFFFFF"/>
                  </a:solidFill>
                  <a:latin typeface="Calibri"/>
                  <a:ea typeface="宋体" panose="02010600030101010101" pitchFamily="2" charset="-122"/>
                  <a:cs typeface="+mn-cs"/>
                </a:defRPr>
              </a:lvl8pPr>
              <a:lvl9pPr marL="3657600" algn="l" defTabSz="914400" rtl="0" eaLnBrk="1" latinLnBrk="0" hangingPunct="1">
                <a:defRPr b="1" kern="1200">
                  <a:solidFill>
                    <a:srgbClr val="FFFFFF"/>
                  </a:solidFill>
                  <a:latin typeface="Calibri"/>
                  <a:ea typeface="宋体" panose="02010600030101010101" pitchFamily="2" charset="-122"/>
                  <a:cs typeface="+mn-cs"/>
                </a:defRPr>
              </a:lvl9pPr>
            </a:lstStyle>
            <a:p>
              <a:pPr algn="ctr"/>
              <a:r>
                <a:rPr lang="zh-CN" altLang="en-US" sz="1600">
                  <a:solidFill>
                    <a:schemeClr val="tx1"/>
                  </a:solidFill>
                  <a:latin typeface="Arial"/>
                  <a:ea typeface="宋体" panose="02010600030101010101" pitchFamily="2" charset="-122"/>
                  <a:sym typeface="Arial"/>
                </a:rPr>
                <a:t>陆军</a:t>
              </a:r>
            </a:p>
          </p:txBody>
        </p:sp>
        <p:cxnSp>
          <p:nvCxnSpPr>
            <p:cNvPr id="13" name="肘形连接符 8">
              <a:extLst>
                <a:ext uri="{FF2B5EF4-FFF2-40B4-BE49-F238E27FC236}">
                  <a16:creationId xmlns:a16="http://schemas.microsoft.com/office/drawing/2014/main" xmlns="" id="{EC5F48B0-1986-4158-8EC2-2F028883AA97}"/>
                </a:ext>
              </a:extLst>
            </p:cNvPr>
            <p:cNvCxnSpPr>
              <a:stCxn id="16" idx="0"/>
              <a:endCxn id="11" idx="2"/>
            </p:cNvCxnSpPr>
            <p:nvPr/>
          </p:nvCxnSpPr>
          <p:spPr>
            <a:xfrm rot="16200000" flipV="1">
              <a:off x="5619673" y="1781574"/>
              <a:ext cx="679546" cy="1102182"/>
            </a:xfrm>
            <a:prstGeom prst="bentConnector3">
              <a:avLst>
                <a:gd name="adj1" fmla="val 50000"/>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cxnSp>
        <p:sp>
          <p:nvSpPr>
            <p:cNvPr id="14" name="矩形 13">
              <a:extLst>
                <a:ext uri="{FF2B5EF4-FFF2-40B4-BE49-F238E27FC236}">
                  <a16:creationId xmlns:a16="http://schemas.microsoft.com/office/drawing/2014/main" xmlns="" id="{A6922048-02F3-49F6-ADC1-DC67001A69B9}"/>
                </a:ext>
              </a:extLst>
            </p:cNvPr>
            <p:cNvSpPr/>
            <p:nvPr/>
          </p:nvSpPr>
          <p:spPr>
            <a:xfrm>
              <a:off x="3577817" y="2672438"/>
              <a:ext cx="971837" cy="406634"/>
            </a:xfrm>
            <a:prstGeom prst="rect">
              <a:avLst/>
            </a:prstGeom>
            <a:solidFill>
              <a:schemeClr val="bg2">
                <a:lumMod val="20000"/>
                <a:lumOff val="80000"/>
              </a:schemeClr>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defPPr>
                <a:defRPr lang="en-US"/>
              </a:defPPr>
              <a:lvl1pPr algn="l" rtl="0" fontAlgn="base">
                <a:spcBef>
                  <a:spcPct val="0"/>
                </a:spcBef>
                <a:spcAft>
                  <a:spcPct val="0"/>
                </a:spcAft>
                <a:defRPr b="1"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b="1"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b="1"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b="1"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b="1" kern="1200">
                  <a:solidFill>
                    <a:srgbClr val="FFFFFF"/>
                  </a:solidFill>
                  <a:latin typeface="Calibri"/>
                  <a:ea typeface="宋体" panose="02010600030101010101" pitchFamily="2" charset="-122"/>
                  <a:cs typeface="+mn-cs"/>
                </a:defRPr>
              </a:lvl5pPr>
              <a:lvl6pPr marL="2286000" algn="l" defTabSz="914400" rtl="0" eaLnBrk="1" latinLnBrk="0" hangingPunct="1">
                <a:defRPr b="1" kern="1200">
                  <a:solidFill>
                    <a:srgbClr val="FFFFFF"/>
                  </a:solidFill>
                  <a:latin typeface="Calibri"/>
                  <a:ea typeface="宋体" panose="02010600030101010101" pitchFamily="2" charset="-122"/>
                  <a:cs typeface="+mn-cs"/>
                </a:defRPr>
              </a:lvl6pPr>
              <a:lvl7pPr marL="2743200" algn="l" defTabSz="914400" rtl="0" eaLnBrk="1" latinLnBrk="0" hangingPunct="1">
                <a:defRPr b="1" kern="1200">
                  <a:solidFill>
                    <a:srgbClr val="FFFFFF"/>
                  </a:solidFill>
                  <a:latin typeface="Calibri"/>
                  <a:ea typeface="宋体" panose="02010600030101010101" pitchFamily="2" charset="-122"/>
                  <a:cs typeface="+mn-cs"/>
                </a:defRPr>
              </a:lvl7pPr>
              <a:lvl8pPr marL="3200400" algn="l" defTabSz="914400" rtl="0" eaLnBrk="1" latinLnBrk="0" hangingPunct="1">
                <a:defRPr b="1" kern="1200">
                  <a:solidFill>
                    <a:srgbClr val="FFFFFF"/>
                  </a:solidFill>
                  <a:latin typeface="Calibri"/>
                  <a:ea typeface="宋体" panose="02010600030101010101" pitchFamily="2" charset="-122"/>
                  <a:cs typeface="+mn-cs"/>
                </a:defRPr>
              </a:lvl8pPr>
              <a:lvl9pPr marL="3657600" algn="l" defTabSz="914400" rtl="0" eaLnBrk="1" latinLnBrk="0" hangingPunct="1">
                <a:defRPr b="1" kern="1200">
                  <a:solidFill>
                    <a:srgbClr val="FFFFFF"/>
                  </a:solidFill>
                  <a:latin typeface="Calibri"/>
                  <a:ea typeface="宋体" panose="02010600030101010101" pitchFamily="2" charset="-122"/>
                  <a:cs typeface="+mn-cs"/>
                </a:defRPr>
              </a:lvl9pPr>
            </a:lstStyle>
            <a:p>
              <a:pPr algn="ctr"/>
              <a:r>
                <a:rPr lang="zh-CN" altLang="en-US" sz="1600">
                  <a:solidFill>
                    <a:schemeClr val="tx1"/>
                  </a:solidFill>
                  <a:latin typeface="Arial"/>
                  <a:ea typeface="宋体" panose="02010600030101010101" pitchFamily="2" charset="-122"/>
                  <a:sym typeface="Arial"/>
                </a:rPr>
                <a:t>海军</a:t>
              </a:r>
            </a:p>
          </p:txBody>
        </p:sp>
        <p:sp>
          <p:nvSpPr>
            <p:cNvPr id="15" name="矩形 14">
              <a:extLst>
                <a:ext uri="{FF2B5EF4-FFF2-40B4-BE49-F238E27FC236}">
                  <a16:creationId xmlns:a16="http://schemas.microsoft.com/office/drawing/2014/main" xmlns="" id="{D5243EDB-9EC7-4A83-AAEA-655F73284160}"/>
                </a:ext>
              </a:extLst>
            </p:cNvPr>
            <p:cNvSpPr/>
            <p:nvPr/>
          </p:nvSpPr>
          <p:spPr>
            <a:xfrm>
              <a:off x="4801217" y="2672438"/>
              <a:ext cx="971837" cy="406634"/>
            </a:xfrm>
            <a:prstGeom prst="rect">
              <a:avLst/>
            </a:prstGeom>
            <a:solidFill>
              <a:schemeClr val="bg2">
                <a:lumMod val="20000"/>
                <a:lumOff val="80000"/>
              </a:schemeClr>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defPPr>
                <a:defRPr lang="en-US"/>
              </a:defPPr>
              <a:lvl1pPr algn="l" rtl="0" fontAlgn="base">
                <a:spcBef>
                  <a:spcPct val="0"/>
                </a:spcBef>
                <a:spcAft>
                  <a:spcPct val="0"/>
                </a:spcAft>
                <a:defRPr b="1"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b="1"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b="1"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b="1"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b="1" kern="1200">
                  <a:solidFill>
                    <a:srgbClr val="FFFFFF"/>
                  </a:solidFill>
                  <a:latin typeface="Calibri"/>
                  <a:ea typeface="宋体" panose="02010600030101010101" pitchFamily="2" charset="-122"/>
                  <a:cs typeface="+mn-cs"/>
                </a:defRPr>
              </a:lvl5pPr>
              <a:lvl6pPr marL="2286000" algn="l" defTabSz="914400" rtl="0" eaLnBrk="1" latinLnBrk="0" hangingPunct="1">
                <a:defRPr b="1" kern="1200">
                  <a:solidFill>
                    <a:srgbClr val="FFFFFF"/>
                  </a:solidFill>
                  <a:latin typeface="Calibri"/>
                  <a:ea typeface="宋体" panose="02010600030101010101" pitchFamily="2" charset="-122"/>
                  <a:cs typeface="+mn-cs"/>
                </a:defRPr>
              </a:lvl6pPr>
              <a:lvl7pPr marL="2743200" algn="l" defTabSz="914400" rtl="0" eaLnBrk="1" latinLnBrk="0" hangingPunct="1">
                <a:defRPr b="1" kern="1200">
                  <a:solidFill>
                    <a:srgbClr val="FFFFFF"/>
                  </a:solidFill>
                  <a:latin typeface="Calibri"/>
                  <a:ea typeface="宋体" panose="02010600030101010101" pitchFamily="2" charset="-122"/>
                  <a:cs typeface="+mn-cs"/>
                </a:defRPr>
              </a:lvl7pPr>
              <a:lvl8pPr marL="3200400" algn="l" defTabSz="914400" rtl="0" eaLnBrk="1" latinLnBrk="0" hangingPunct="1">
                <a:defRPr b="1" kern="1200">
                  <a:solidFill>
                    <a:srgbClr val="FFFFFF"/>
                  </a:solidFill>
                  <a:latin typeface="Calibri"/>
                  <a:ea typeface="宋体" panose="02010600030101010101" pitchFamily="2" charset="-122"/>
                  <a:cs typeface="+mn-cs"/>
                </a:defRPr>
              </a:lvl8pPr>
              <a:lvl9pPr marL="3657600" algn="l" defTabSz="914400" rtl="0" eaLnBrk="1" latinLnBrk="0" hangingPunct="1">
                <a:defRPr b="1" kern="1200">
                  <a:solidFill>
                    <a:srgbClr val="FFFFFF"/>
                  </a:solidFill>
                  <a:latin typeface="Calibri"/>
                  <a:ea typeface="宋体" panose="02010600030101010101" pitchFamily="2" charset="-122"/>
                  <a:cs typeface="+mn-cs"/>
                </a:defRPr>
              </a:lvl9pPr>
            </a:lstStyle>
            <a:p>
              <a:pPr algn="ctr"/>
              <a:r>
                <a:rPr lang="zh-CN" altLang="en-US" sz="1600">
                  <a:solidFill>
                    <a:schemeClr val="tx1"/>
                  </a:solidFill>
                  <a:latin typeface="Arial"/>
                  <a:ea typeface="宋体" panose="02010600030101010101" pitchFamily="2" charset="-122"/>
                  <a:sym typeface="Arial"/>
                </a:rPr>
                <a:t>空军</a:t>
              </a:r>
            </a:p>
          </p:txBody>
        </p:sp>
        <p:sp>
          <p:nvSpPr>
            <p:cNvPr id="16" name="矩形 15">
              <a:extLst>
                <a:ext uri="{FF2B5EF4-FFF2-40B4-BE49-F238E27FC236}">
                  <a16:creationId xmlns:a16="http://schemas.microsoft.com/office/drawing/2014/main" xmlns="" id="{EDED9302-B9E6-4671-B8C2-CE757F54C47E}"/>
                </a:ext>
              </a:extLst>
            </p:cNvPr>
            <p:cNvSpPr/>
            <p:nvPr/>
          </p:nvSpPr>
          <p:spPr>
            <a:xfrm>
              <a:off x="6024618" y="2672438"/>
              <a:ext cx="971837" cy="406634"/>
            </a:xfrm>
            <a:prstGeom prst="rect">
              <a:avLst/>
            </a:prstGeom>
            <a:solidFill>
              <a:schemeClr val="bg2">
                <a:lumMod val="20000"/>
                <a:lumOff val="80000"/>
              </a:schemeClr>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defPPr>
                <a:defRPr lang="en-US"/>
              </a:defPPr>
              <a:lvl1pPr algn="l" rtl="0" fontAlgn="base">
                <a:spcBef>
                  <a:spcPct val="0"/>
                </a:spcBef>
                <a:spcAft>
                  <a:spcPct val="0"/>
                </a:spcAft>
                <a:defRPr b="1"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b="1"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b="1"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b="1"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b="1" kern="1200">
                  <a:solidFill>
                    <a:srgbClr val="FFFFFF"/>
                  </a:solidFill>
                  <a:latin typeface="Calibri"/>
                  <a:ea typeface="宋体" panose="02010600030101010101" pitchFamily="2" charset="-122"/>
                  <a:cs typeface="+mn-cs"/>
                </a:defRPr>
              </a:lvl5pPr>
              <a:lvl6pPr marL="2286000" algn="l" defTabSz="914400" rtl="0" eaLnBrk="1" latinLnBrk="0" hangingPunct="1">
                <a:defRPr b="1" kern="1200">
                  <a:solidFill>
                    <a:srgbClr val="FFFFFF"/>
                  </a:solidFill>
                  <a:latin typeface="Calibri"/>
                  <a:ea typeface="宋体" panose="02010600030101010101" pitchFamily="2" charset="-122"/>
                  <a:cs typeface="+mn-cs"/>
                </a:defRPr>
              </a:lvl6pPr>
              <a:lvl7pPr marL="2743200" algn="l" defTabSz="914400" rtl="0" eaLnBrk="1" latinLnBrk="0" hangingPunct="1">
                <a:defRPr b="1" kern="1200">
                  <a:solidFill>
                    <a:srgbClr val="FFFFFF"/>
                  </a:solidFill>
                  <a:latin typeface="Calibri"/>
                  <a:ea typeface="宋体" panose="02010600030101010101" pitchFamily="2" charset="-122"/>
                  <a:cs typeface="+mn-cs"/>
                </a:defRPr>
              </a:lvl7pPr>
              <a:lvl8pPr marL="3200400" algn="l" defTabSz="914400" rtl="0" eaLnBrk="1" latinLnBrk="0" hangingPunct="1">
                <a:defRPr b="1" kern="1200">
                  <a:solidFill>
                    <a:srgbClr val="FFFFFF"/>
                  </a:solidFill>
                  <a:latin typeface="Calibri"/>
                  <a:ea typeface="宋体" panose="02010600030101010101" pitchFamily="2" charset="-122"/>
                  <a:cs typeface="+mn-cs"/>
                </a:defRPr>
              </a:lvl8pPr>
              <a:lvl9pPr marL="3657600" algn="l" defTabSz="914400" rtl="0" eaLnBrk="1" latinLnBrk="0" hangingPunct="1">
                <a:defRPr b="1" kern="1200">
                  <a:solidFill>
                    <a:srgbClr val="FFFFFF"/>
                  </a:solidFill>
                  <a:latin typeface="Calibri"/>
                  <a:ea typeface="宋体" panose="02010600030101010101" pitchFamily="2" charset="-122"/>
                  <a:cs typeface="+mn-cs"/>
                </a:defRPr>
              </a:lvl9pPr>
            </a:lstStyle>
            <a:p>
              <a:pPr algn="ctr"/>
              <a:r>
                <a:rPr lang="zh-CN" altLang="en-US" sz="1600">
                  <a:solidFill>
                    <a:schemeClr val="tx1"/>
                  </a:solidFill>
                  <a:latin typeface="Arial"/>
                  <a:ea typeface="宋体" panose="02010600030101010101" pitchFamily="2" charset="-122"/>
                  <a:sym typeface="Arial"/>
                </a:rPr>
                <a:t>火箭军</a:t>
              </a:r>
            </a:p>
          </p:txBody>
        </p:sp>
        <p:cxnSp>
          <p:nvCxnSpPr>
            <p:cNvPr id="17" name="肘形连接符 17">
              <a:extLst>
                <a:ext uri="{FF2B5EF4-FFF2-40B4-BE49-F238E27FC236}">
                  <a16:creationId xmlns:a16="http://schemas.microsoft.com/office/drawing/2014/main" xmlns="" id="{9DD708A3-784D-4A8E-9626-1B8EBD6BAE27}"/>
                </a:ext>
              </a:extLst>
            </p:cNvPr>
            <p:cNvCxnSpPr>
              <a:stCxn id="15" idx="0"/>
              <a:endCxn id="11" idx="2"/>
            </p:cNvCxnSpPr>
            <p:nvPr/>
          </p:nvCxnSpPr>
          <p:spPr>
            <a:xfrm rot="5400000" flipH="1" flipV="1">
              <a:off x="5007972" y="2272056"/>
              <a:ext cx="679546" cy="121219"/>
            </a:xfrm>
            <a:prstGeom prst="bentConnector3">
              <a:avLst>
                <a:gd name="adj1" fmla="val 50000"/>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cxnSp>
        <p:cxnSp>
          <p:nvCxnSpPr>
            <p:cNvPr id="18" name="肘形连接符 20">
              <a:extLst>
                <a:ext uri="{FF2B5EF4-FFF2-40B4-BE49-F238E27FC236}">
                  <a16:creationId xmlns:a16="http://schemas.microsoft.com/office/drawing/2014/main" xmlns="" id="{FF49F9DC-177B-4AD8-BEF8-4DA7B0B2E13B}"/>
                </a:ext>
              </a:extLst>
            </p:cNvPr>
            <p:cNvCxnSpPr>
              <a:stCxn id="14" idx="0"/>
              <a:endCxn id="11" idx="2"/>
            </p:cNvCxnSpPr>
            <p:nvPr/>
          </p:nvCxnSpPr>
          <p:spPr>
            <a:xfrm rot="5400000" flipH="1" flipV="1">
              <a:off x="4396272" y="1660356"/>
              <a:ext cx="679546" cy="1344619"/>
            </a:xfrm>
            <a:prstGeom prst="bentConnector3">
              <a:avLst>
                <a:gd name="adj1" fmla="val 50000"/>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cxnSp>
        <p:cxnSp>
          <p:nvCxnSpPr>
            <p:cNvPr id="19" name="肘形连接符 23">
              <a:extLst>
                <a:ext uri="{FF2B5EF4-FFF2-40B4-BE49-F238E27FC236}">
                  <a16:creationId xmlns:a16="http://schemas.microsoft.com/office/drawing/2014/main" xmlns="" id="{15624337-2B3B-46EF-AFD2-67C256619E45}"/>
                </a:ext>
              </a:extLst>
            </p:cNvPr>
            <p:cNvCxnSpPr>
              <a:stCxn id="12" idx="0"/>
              <a:endCxn id="11" idx="2"/>
            </p:cNvCxnSpPr>
            <p:nvPr/>
          </p:nvCxnSpPr>
          <p:spPr>
            <a:xfrm rot="5400000" flipH="1" flipV="1">
              <a:off x="3784572" y="1048656"/>
              <a:ext cx="679546" cy="2568019"/>
            </a:xfrm>
            <a:prstGeom prst="bentConnector3">
              <a:avLst>
                <a:gd name="adj1" fmla="val 50000"/>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cxnSp>
        <p:sp>
          <p:nvSpPr>
            <p:cNvPr id="20" name="矩形 19">
              <a:extLst>
                <a:ext uri="{FF2B5EF4-FFF2-40B4-BE49-F238E27FC236}">
                  <a16:creationId xmlns:a16="http://schemas.microsoft.com/office/drawing/2014/main" xmlns="" id="{1DE54B8C-D38A-4B33-9C85-8CAD9BBD129B}"/>
                </a:ext>
              </a:extLst>
            </p:cNvPr>
            <p:cNvSpPr/>
            <p:nvPr/>
          </p:nvSpPr>
          <p:spPr>
            <a:xfrm>
              <a:off x="2354417" y="3223284"/>
              <a:ext cx="971837" cy="3191900"/>
            </a:xfrm>
            <a:prstGeom prst="rect">
              <a:avLst/>
            </a:prstGeom>
            <a:solidFill>
              <a:schemeClr val="bg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defPPr>
                <a:defRPr lang="en-US"/>
              </a:defPPr>
              <a:lvl1pPr algn="l" rtl="0" fontAlgn="base">
                <a:spcBef>
                  <a:spcPct val="0"/>
                </a:spcBef>
                <a:spcAft>
                  <a:spcPct val="0"/>
                </a:spcAft>
                <a:defRPr b="1"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b="1"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b="1"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b="1"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b="1" kern="1200">
                  <a:solidFill>
                    <a:srgbClr val="FFFFFF"/>
                  </a:solidFill>
                  <a:latin typeface="Calibri"/>
                  <a:ea typeface="宋体" panose="02010600030101010101" pitchFamily="2" charset="-122"/>
                  <a:cs typeface="+mn-cs"/>
                </a:defRPr>
              </a:lvl5pPr>
              <a:lvl6pPr marL="2286000" algn="l" defTabSz="914400" rtl="0" eaLnBrk="1" latinLnBrk="0" hangingPunct="1">
                <a:defRPr b="1" kern="1200">
                  <a:solidFill>
                    <a:srgbClr val="FFFFFF"/>
                  </a:solidFill>
                  <a:latin typeface="Calibri"/>
                  <a:ea typeface="宋体" panose="02010600030101010101" pitchFamily="2" charset="-122"/>
                  <a:cs typeface="+mn-cs"/>
                </a:defRPr>
              </a:lvl6pPr>
              <a:lvl7pPr marL="2743200" algn="l" defTabSz="914400" rtl="0" eaLnBrk="1" latinLnBrk="0" hangingPunct="1">
                <a:defRPr b="1" kern="1200">
                  <a:solidFill>
                    <a:srgbClr val="FFFFFF"/>
                  </a:solidFill>
                  <a:latin typeface="Calibri"/>
                  <a:ea typeface="宋体" panose="02010600030101010101" pitchFamily="2" charset="-122"/>
                  <a:cs typeface="+mn-cs"/>
                </a:defRPr>
              </a:lvl7pPr>
              <a:lvl8pPr marL="3200400" algn="l" defTabSz="914400" rtl="0" eaLnBrk="1" latinLnBrk="0" hangingPunct="1">
                <a:defRPr b="1" kern="1200">
                  <a:solidFill>
                    <a:srgbClr val="FFFFFF"/>
                  </a:solidFill>
                  <a:latin typeface="Calibri"/>
                  <a:ea typeface="宋体" panose="02010600030101010101" pitchFamily="2" charset="-122"/>
                  <a:cs typeface="+mn-cs"/>
                </a:defRPr>
              </a:lvl8pPr>
              <a:lvl9pPr marL="3657600" algn="l" defTabSz="914400" rtl="0" eaLnBrk="1" latinLnBrk="0" hangingPunct="1">
                <a:defRPr b="1" kern="1200">
                  <a:solidFill>
                    <a:srgbClr val="FFFFFF"/>
                  </a:solidFill>
                  <a:latin typeface="Calibri"/>
                  <a:ea typeface="宋体" panose="02010600030101010101" pitchFamily="2" charset="-122"/>
                  <a:cs typeface="+mn-cs"/>
                </a:defRPr>
              </a:lvl9pPr>
            </a:lstStyle>
            <a:p>
              <a:pPr algn="ctr"/>
              <a:endParaRPr lang="zh-CN" altLang="en-US" sz="1200">
                <a:latin typeface="Arial"/>
                <a:ea typeface="宋体" panose="02010600030101010101" pitchFamily="2" charset="-122"/>
                <a:sym typeface="Arial"/>
              </a:endParaRPr>
            </a:p>
          </p:txBody>
        </p:sp>
        <p:sp>
          <p:nvSpPr>
            <p:cNvPr id="24" name="矩形 23">
              <a:extLst>
                <a:ext uri="{FF2B5EF4-FFF2-40B4-BE49-F238E27FC236}">
                  <a16:creationId xmlns:a16="http://schemas.microsoft.com/office/drawing/2014/main" xmlns="" id="{682CE53C-5C71-49B7-943E-1BFAB72C697C}"/>
                </a:ext>
              </a:extLst>
            </p:cNvPr>
            <p:cNvSpPr/>
            <p:nvPr/>
          </p:nvSpPr>
          <p:spPr>
            <a:xfrm>
              <a:off x="3577817" y="3223284"/>
              <a:ext cx="971837" cy="3191900"/>
            </a:xfrm>
            <a:prstGeom prst="rect">
              <a:avLst/>
            </a:prstGeom>
            <a:solidFill>
              <a:schemeClr val="bg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defPPr>
                <a:defRPr lang="en-US"/>
              </a:defPPr>
              <a:lvl1pPr algn="l" rtl="0" fontAlgn="base">
                <a:spcBef>
                  <a:spcPct val="0"/>
                </a:spcBef>
                <a:spcAft>
                  <a:spcPct val="0"/>
                </a:spcAft>
                <a:defRPr b="1"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b="1"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b="1"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b="1"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b="1" kern="1200">
                  <a:solidFill>
                    <a:srgbClr val="FFFFFF"/>
                  </a:solidFill>
                  <a:latin typeface="Calibri"/>
                  <a:ea typeface="宋体" panose="02010600030101010101" pitchFamily="2" charset="-122"/>
                  <a:cs typeface="+mn-cs"/>
                </a:defRPr>
              </a:lvl5pPr>
              <a:lvl6pPr marL="2286000" algn="l" defTabSz="914400" rtl="0" eaLnBrk="1" latinLnBrk="0" hangingPunct="1">
                <a:defRPr b="1" kern="1200">
                  <a:solidFill>
                    <a:srgbClr val="FFFFFF"/>
                  </a:solidFill>
                  <a:latin typeface="Calibri"/>
                  <a:ea typeface="宋体" panose="02010600030101010101" pitchFamily="2" charset="-122"/>
                  <a:cs typeface="+mn-cs"/>
                </a:defRPr>
              </a:lvl6pPr>
              <a:lvl7pPr marL="2743200" algn="l" defTabSz="914400" rtl="0" eaLnBrk="1" latinLnBrk="0" hangingPunct="1">
                <a:defRPr b="1" kern="1200">
                  <a:solidFill>
                    <a:srgbClr val="FFFFFF"/>
                  </a:solidFill>
                  <a:latin typeface="Calibri"/>
                  <a:ea typeface="宋体" panose="02010600030101010101" pitchFamily="2" charset="-122"/>
                  <a:cs typeface="+mn-cs"/>
                </a:defRPr>
              </a:lvl7pPr>
              <a:lvl8pPr marL="3200400" algn="l" defTabSz="914400" rtl="0" eaLnBrk="1" latinLnBrk="0" hangingPunct="1">
                <a:defRPr b="1" kern="1200">
                  <a:solidFill>
                    <a:srgbClr val="FFFFFF"/>
                  </a:solidFill>
                  <a:latin typeface="Calibri"/>
                  <a:ea typeface="宋体" panose="02010600030101010101" pitchFamily="2" charset="-122"/>
                  <a:cs typeface="+mn-cs"/>
                </a:defRPr>
              </a:lvl8pPr>
              <a:lvl9pPr marL="3657600" algn="l" defTabSz="914400" rtl="0" eaLnBrk="1" latinLnBrk="0" hangingPunct="1">
                <a:defRPr b="1" kern="1200">
                  <a:solidFill>
                    <a:srgbClr val="FFFFFF"/>
                  </a:solidFill>
                  <a:latin typeface="Calibri"/>
                  <a:ea typeface="宋体" panose="02010600030101010101" pitchFamily="2" charset="-122"/>
                  <a:cs typeface="+mn-cs"/>
                </a:defRPr>
              </a:lvl9pPr>
            </a:lstStyle>
            <a:p>
              <a:pPr algn="ctr"/>
              <a:endParaRPr lang="zh-CN" altLang="en-US" sz="1200">
                <a:latin typeface="Arial"/>
                <a:ea typeface="宋体" panose="02010600030101010101" pitchFamily="2" charset="-122"/>
                <a:sym typeface="Arial"/>
              </a:endParaRPr>
            </a:p>
          </p:txBody>
        </p:sp>
        <p:sp>
          <p:nvSpPr>
            <p:cNvPr id="25" name="矩形 24">
              <a:extLst>
                <a:ext uri="{FF2B5EF4-FFF2-40B4-BE49-F238E27FC236}">
                  <a16:creationId xmlns:a16="http://schemas.microsoft.com/office/drawing/2014/main" xmlns="" id="{FD875745-8EEF-4A54-AEDD-D3876D07A23F}"/>
                </a:ext>
              </a:extLst>
            </p:cNvPr>
            <p:cNvSpPr/>
            <p:nvPr/>
          </p:nvSpPr>
          <p:spPr>
            <a:xfrm>
              <a:off x="4801217" y="3223284"/>
              <a:ext cx="971837" cy="3191900"/>
            </a:xfrm>
            <a:prstGeom prst="rect">
              <a:avLst/>
            </a:prstGeom>
            <a:solidFill>
              <a:schemeClr val="bg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defPPr>
                <a:defRPr lang="en-US"/>
              </a:defPPr>
              <a:lvl1pPr algn="l" rtl="0" fontAlgn="base">
                <a:spcBef>
                  <a:spcPct val="0"/>
                </a:spcBef>
                <a:spcAft>
                  <a:spcPct val="0"/>
                </a:spcAft>
                <a:defRPr b="1"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b="1"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b="1"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b="1"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b="1" kern="1200">
                  <a:solidFill>
                    <a:srgbClr val="FFFFFF"/>
                  </a:solidFill>
                  <a:latin typeface="Calibri"/>
                  <a:ea typeface="宋体" panose="02010600030101010101" pitchFamily="2" charset="-122"/>
                  <a:cs typeface="+mn-cs"/>
                </a:defRPr>
              </a:lvl5pPr>
              <a:lvl6pPr marL="2286000" algn="l" defTabSz="914400" rtl="0" eaLnBrk="1" latinLnBrk="0" hangingPunct="1">
                <a:defRPr b="1" kern="1200">
                  <a:solidFill>
                    <a:srgbClr val="FFFFFF"/>
                  </a:solidFill>
                  <a:latin typeface="Calibri"/>
                  <a:ea typeface="宋体" panose="02010600030101010101" pitchFamily="2" charset="-122"/>
                  <a:cs typeface="+mn-cs"/>
                </a:defRPr>
              </a:lvl6pPr>
              <a:lvl7pPr marL="2743200" algn="l" defTabSz="914400" rtl="0" eaLnBrk="1" latinLnBrk="0" hangingPunct="1">
                <a:defRPr b="1" kern="1200">
                  <a:solidFill>
                    <a:srgbClr val="FFFFFF"/>
                  </a:solidFill>
                  <a:latin typeface="Calibri"/>
                  <a:ea typeface="宋体" panose="02010600030101010101" pitchFamily="2" charset="-122"/>
                  <a:cs typeface="+mn-cs"/>
                </a:defRPr>
              </a:lvl7pPr>
              <a:lvl8pPr marL="3200400" algn="l" defTabSz="914400" rtl="0" eaLnBrk="1" latinLnBrk="0" hangingPunct="1">
                <a:defRPr b="1" kern="1200">
                  <a:solidFill>
                    <a:srgbClr val="FFFFFF"/>
                  </a:solidFill>
                  <a:latin typeface="Calibri"/>
                  <a:ea typeface="宋体" panose="02010600030101010101" pitchFamily="2" charset="-122"/>
                  <a:cs typeface="+mn-cs"/>
                </a:defRPr>
              </a:lvl8pPr>
              <a:lvl9pPr marL="3657600" algn="l" defTabSz="914400" rtl="0" eaLnBrk="1" latinLnBrk="0" hangingPunct="1">
                <a:defRPr b="1" kern="1200">
                  <a:solidFill>
                    <a:srgbClr val="FFFFFF"/>
                  </a:solidFill>
                  <a:latin typeface="Calibri"/>
                  <a:ea typeface="宋体" panose="02010600030101010101" pitchFamily="2" charset="-122"/>
                  <a:cs typeface="+mn-cs"/>
                </a:defRPr>
              </a:lvl9pPr>
            </a:lstStyle>
            <a:p>
              <a:pPr algn="ctr"/>
              <a:endParaRPr lang="zh-CN" altLang="en-US" sz="1200">
                <a:latin typeface="Arial"/>
                <a:ea typeface="宋体" panose="02010600030101010101" pitchFamily="2" charset="-122"/>
                <a:sym typeface="Arial"/>
              </a:endParaRPr>
            </a:p>
          </p:txBody>
        </p:sp>
        <p:sp>
          <p:nvSpPr>
            <p:cNvPr id="26" name="矩形 25">
              <a:extLst>
                <a:ext uri="{FF2B5EF4-FFF2-40B4-BE49-F238E27FC236}">
                  <a16:creationId xmlns:a16="http://schemas.microsoft.com/office/drawing/2014/main" xmlns="" id="{14E78BD3-F1E7-49B7-BD5D-A46BDBA7C81F}"/>
                </a:ext>
              </a:extLst>
            </p:cNvPr>
            <p:cNvSpPr/>
            <p:nvPr/>
          </p:nvSpPr>
          <p:spPr>
            <a:xfrm>
              <a:off x="6024617" y="3223284"/>
              <a:ext cx="971837" cy="3191900"/>
            </a:xfrm>
            <a:prstGeom prst="rect">
              <a:avLst/>
            </a:prstGeom>
            <a:solidFill>
              <a:schemeClr val="bg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defPPr>
                <a:defRPr lang="en-US"/>
              </a:defPPr>
              <a:lvl1pPr algn="l" rtl="0" fontAlgn="base">
                <a:spcBef>
                  <a:spcPct val="0"/>
                </a:spcBef>
                <a:spcAft>
                  <a:spcPct val="0"/>
                </a:spcAft>
                <a:defRPr b="1"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b="1"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b="1"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b="1"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b="1" kern="1200">
                  <a:solidFill>
                    <a:srgbClr val="FFFFFF"/>
                  </a:solidFill>
                  <a:latin typeface="Calibri"/>
                  <a:ea typeface="宋体" panose="02010600030101010101" pitchFamily="2" charset="-122"/>
                  <a:cs typeface="+mn-cs"/>
                </a:defRPr>
              </a:lvl5pPr>
              <a:lvl6pPr marL="2286000" algn="l" defTabSz="914400" rtl="0" eaLnBrk="1" latinLnBrk="0" hangingPunct="1">
                <a:defRPr b="1" kern="1200">
                  <a:solidFill>
                    <a:srgbClr val="FFFFFF"/>
                  </a:solidFill>
                  <a:latin typeface="Calibri"/>
                  <a:ea typeface="宋体" panose="02010600030101010101" pitchFamily="2" charset="-122"/>
                  <a:cs typeface="+mn-cs"/>
                </a:defRPr>
              </a:lvl6pPr>
              <a:lvl7pPr marL="2743200" algn="l" defTabSz="914400" rtl="0" eaLnBrk="1" latinLnBrk="0" hangingPunct="1">
                <a:defRPr b="1" kern="1200">
                  <a:solidFill>
                    <a:srgbClr val="FFFFFF"/>
                  </a:solidFill>
                  <a:latin typeface="Calibri"/>
                  <a:ea typeface="宋体" panose="02010600030101010101" pitchFamily="2" charset="-122"/>
                  <a:cs typeface="+mn-cs"/>
                </a:defRPr>
              </a:lvl7pPr>
              <a:lvl8pPr marL="3200400" algn="l" defTabSz="914400" rtl="0" eaLnBrk="1" latinLnBrk="0" hangingPunct="1">
                <a:defRPr b="1" kern="1200">
                  <a:solidFill>
                    <a:srgbClr val="FFFFFF"/>
                  </a:solidFill>
                  <a:latin typeface="Calibri"/>
                  <a:ea typeface="宋体" panose="02010600030101010101" pitchFamily="2" charset="-122"/>
                  <a:cs typeface="+mn-cs"/>
                </a:defRPr>
              </a:lvl8pPr>
              <a:lvl9pPr marL="3657600" algn="l" defTabSz="914400" rtl="0" eaLnBrk="1" latinLnBrk="0" hangingPunct="1">
                <a:defRPr b="1" kern="1200">
                  <a:solidFill>
                    <a:srgbClr val="FFFFFF"/>
                  </a:solidFill>
                  <a:latin typeface="Calibri"/>
                  <a:ea typeface="宋体" panose="02010600030101010101" pitchFamily="2" charset="-122"/>
                  <a:cs typeface="+mn-cs"/>
                </a:defRPr>
              </a:lvl9pPr>
            </a:lstStyle>
            <a:p>
              <a:pPr algn="ctr"/>
              <a:endParaRPr lang="zh-CN" altLang="en-US" sz="1200">
                <a:latin typeface="Arial"/>
                <a:ea typeface="宋体" panose="02010600030101010101" pitchFamily="2" charset="-122"/>
                <a:sym typeface="Arial"/>
              </a:endParaRPr>
            </a:p>
          </p:txBody>
        </p:sp>
        <p:sp>
          <p:nvSpPr>
            <p:cNvPr id="27" name="圆角矩形 44">
              <a:extLst>
                <a:ext uri="{FF2B5EF4-FFF2-40B4-BE49-F238E27FC236}">
                  <a16:creationId xmlns:a16="http://schemas.microsoft.com/office/drawing/2014/main" xmlns="" id="{FA233AF4-C39F-4688-AD00-D92278170D08}"/>
                </a:ext>
              </a:extLst>
            </p:cNvPr>
            <p:cNvSpPr/>
            <p:nvPr/>
          </p:nvSpPr>
          <p:spPr>
            <a:xfrm>
              <a:off x="902432" y="5337409"/>
              <a:ext cx="7204928" cy="406635"/>
            </a:xfrm>
            <a:prstGeom prst="roundRect">
              <a:avLst>
                <a:gd name="adj" fmla="val 50000"/>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b="1"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b="1"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b="1"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b="1"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b="1" kern="1200">
                  <a:solidFill>
                    <a:srgbClr val="FFFFFF"/>
                  </a:solidFill>
                  <a:latin typeface="Calibri"/>
                  <a:ea typeface="宋体" panose="02010600030101010101" pitchFamily="2" charset="-122"/>
                  <a:cs typeface="+mn-cs"/>
                </a:defRPr>
              </a:lvl5pPr>
              <a:lvl6pPr marL="2286000" algn="l" defTabSz="914400" rtl="0" eaLnBrk="1" latinLnBrk="0" hangingPunct="1">
                <a:defRPr b="1" kern="1200">
                  <a:solidFill>
                    <a:srgbClr val="FFFFFF"/>
                  </a:solidFill>
                  <a:latin typeface="Calibri"/>
                  <a:ea typeface="宋体" panose="02010600030101010101" pitchFamily="2" charset="-122"/>
                  <a:cs typeface="+mn-cs"/>
                </a:defRPr>
              </a:lvl6pPr>
              <a:lvl7pPr marL="2743200" algn="l" defTabSz="914400" rtl="0" eaLnBrk="1" latinLnBrk="0" hangingPunct="1">
                <a:defRPr b="1" kern="1200">
                  <a:solidFill>
                    <a:srgbClr val="FFFFFF"/>
                  </a:solidFill>
                  <a:latin typeface="Calibri"/>
                  <a:ea typeface="宋体" panose="02010600030101010101" pitchFamily="2" charset="-122"/>
                  <a:cs typeface="+mn-cs"/>
                </a:defRPr>
              </a:lvl7pPr>
              <a:lvl8pPr marL="3200400" algn="l" defTabSz="914400" rtl="0" eaLnBrk="1" latinLnBrk="0" hangingPunct="1">
                <a:defRPr b="1" kern="1200">
                  <a:solidFill>
                    <a:srgbClr val="FFFFFF"/>
                  </a:solidFill>
                  <a:latin typeface="Calibri"/>
                  <a:ea typeface="宋体" panose="02010600030101010101" pitchFamily="2" charset="-122"/>
                  <a:cs typeface="+mn-cs"/>
                </a:defRPr>
              </a:lvl8pPr>
              <a:lvl9pPr marL="3657600" algn="l" defTabSz="914400" rtl="0" eaLnBrk="1" latinLnBrk="0" hangingPunct="1">
                <a:defRPr b="1" kern="1200">
                  <a:solidFill>
                    <a:srgbClr val="FFFFFF"/>
                  </a:solidFill>
                  <a:latin typeface="Calibri"/>
                  <a:ea typeface="宋体" panose="02010600030101010101" pitchFamily="2" charset="-122"/>
                  <a:cs typeface="+mn-cs"/>
                </a:defRPr>
              </a:lvl9pPr>
            </a:lstStyle>
            <a:p>
              <a:pPr algn="ctr"/>
              <a:endParaRPr lang="zh-CN" altLang="en-US">
                <a:latin typeface="Arial"/>
                <a:ea typeface="宋体" panose="02010600030101010101" pitchFamily="2" charset="-122"/>
                <a:sym typeface="Arial"/>
              </a:endParaRPr>
            </a:p>
          </p:txBody>
        </p:sp>
        <p:sp>
          <p:nvSpPr>
            <p:cNvPr id="30" name="圆角矩形 47">
              <a:extLst>
                <a:ext uri="{FF2B5EF4-FFF2-40B4-BE49-F238E27FC236}">
                  <a16:creationId xmlns:a16="http://schemas.microsoft.com/office/drawing/2014/main" xmlns="" id="{9EBCD01A-76F7-48CB-BB81-9B889CDE1FB3}"/>
                </a:ext>
              </a:extLst>
            </p:cNvPr>
            <p:cNvSpPr/>
            <p:nvPr/>
          </p:nvSpPr>
          <p:spPr>
            <a:xfrm>
              <a:off x="982023" y="5337409"/>
              <a:ext cx="1219523" cy="406635"/>
            </a:xfrm>
            <a:prstGeom prst="roundRect">
              <a:avLst/>
            </a:prstGeom>
            <a:noFill/>
            <a:ln>
              <a:noFill/>
            </a:ln>
          </p:spPr>
          <p:style>
            <a:lnRef idx="2">
              <a:schemeClr val="accent1"/>
            </a:lnRef>
            <a:fillRef idx="1">
              <a:schemeClr val="lt1"/>
            </a:fillRef>
            <a:effectRef idx="0">
              <a:schemeClr val="accent1"/>
            </a:effectRef>
            <a:fontRef idx="minor">
              <a:schemeClr val="dk1"/>
            </a:fontRef>
          </p:style>
          <p:txBody>
            <a:bodyPr rtlCol="0" anchor="ctr"/>
            <a:lstStyle>
              <a:defPPr>
                <a:defRPr lang="en-US"/>
              </a:defPPr>
              <a:lvl1pPr algn="l" rtl="0" fontAlgn="base">
                <a:spcBef>
                  <a:spcPct val="0"/>
                </a:spcBef>
                <a:spcAft>
                  <a:spcPct val="0"/>
                </a:spcAft>
                <a:defRPr b="1" kern="1200">
                  <a:solidFill>
                    <a:srgbClr val="000000"/>
                  </a:solidFill>
                  <a:latin typeface="Calibri"/>
                  <a:ea typeface="宋体" panose="02010600030101010101" pitchFamily="2" charset="-122"/>
                  <a:cs typeface="+mn-cs"/>
                </a:defRPr>
              </a:lvl1pPr>
              <a:lvl2pPr marL="457200" algn="l" rtl="0" fontAlgn="base">
                <a:spcBef>
                  <a:spcPct val="0"/>
                </a:spcBef>
                <a:spcAft>
                  <a:spcPct val="0"/>
                </a:spcAft>
                <a:defRPr b="1" kern="1200">
                  <a:solidFill>
                    <a:srgbClr val="000000"/>
                  </a:solidFill>
                  <a:latin typeface="Calibri"/>
                  <a:ea typeface="宋体" panose="02010600030101010101" pitchFamily="2" charset="-122"/>
                  <a:cs typeface="+mn-cs"/>
                </a:defRPr>
              </a:lvl2pPr>
              <a:lvl3pPr marL="914400" algn="l" rtl="0" fontAlgn="base">
                <a:spcBef>
                  <a:spcPct val="0"/>
                </a:spcBef>
                <a:spcAft>
                  <a:spcPct val="0"/>
                </a:spcAft>
                <a:defRPr b="1" kern="1200">
                  <a:solidFill>
                    <a:srgbClr val="000000"/>
                  </a:solidFill>
                  <a:latin typeface="Calibri"/>
                  <a:ea typeface="宋体" panose="02010600030101010101" pitchFamily="2" charset="-122"/>
                  <a:cs typeface="+mn-cs"/>
                </a:defRPr>
              </a:lvl3pPr>
              <a:lvl4pPr marL="1371600" algn="l" rtl="0" fontAlgn="base">
                <a:spcBef>
                  <a:spcPct val="0"/>
                </a:spcBef>
                <a:spcAft>
                  <a:spcPct val="0"/>
                </a:spcAft>
                <a:defRPr b="1" kern="1200">
                  <a:solidFill>
                    <a:srgbClr val="000000"/>
                  </a:solidFill>
                  <a:latin typeface="Calibri"/>
                  <a:ea typeface="宋体" panose="02010600030101010101" pitchFamily="2" charset="-122"/>
                  <a:cs typeface="+mn-cs"/>
                </a:defRPr>
              </a:lvl4pPr>
              <a:lvl5pPr marL="1828800" algn="l" rtl="0" fontAlgn="base">
                <a:spcBef>
                  <a:spcPct val="0"/>
                </a:spcBef>
                <a:spcAft>
                  <a:spcPct val="0"/>
                </a:spcAft>
                <a:defRPr b="1" kern="1200">
                  <a:solidFill>
                    <a:srgbClr val="000000"/>
                  </a:solidFill>
                  <a:latin typeface="Calibri"/>
                  <a:ea typeface="宋体" panose="02010600030101010101" pitchFamily="2" charset="-122"/>
                  <a:cs typeface="+mn-cs"/>
                </a:defRPr>
              </a:lvl5pPr>
              <a:lvl6pPr marL="2286000" algn="l" defTabSz="914400" rtl="0" eaLnBrk="1" latinLnBrk="0" hangingPunct="1">
                <a:defRPr b="1" kern="1200">
                  <a:solidFill>
                    <a:srgbClr val="000000"/>
                  </a:solidFill>
                  <a:latin typeface="Calibri"/>
                  <a:ea typeface="宋体" panose="02010600030101010101" pitchFamily="2" charset="-122"/>
                  <a:cs typeface="+mn-cs"/>
                </a:defRPr>
              </a:lvl6pPr>
              <a:lvl7pPr marL="2743200" algn="l" defTabSz="914400" rtl="0" eaLnBrk="1" latinLnBrk="0" hangingPunct="1">
                <a:defRPr b="1" kern="1200">
                  <a:solidFill>
                    <a:srgbClr val="000000"/>
                  </a:solidFill>
                  <a:latin typeface="Calibri"/>
                  <a:ea typeface="宋体" panose="02010600030101010101" pitchFamily="2" charset="-122"/>
                  <a:cs typeface="+mn-cs"/>
                </a:defRPr>
              </a:lvl7pPr>
              <a:lvl8pPr marL="3200400" algn="l" defTabSz="914400" rtl="0" eaLnBrk="1" latinLnBrk="0" hangingPunct="1">
                <a:defRPr b="1" kern="1200">
                  <a:solidFill>
                    <a:srgbClr val="000000"/>
                  </a:solidFill>
                  <a:latin typeface="Calibri"/>
                  <a:ea typeface="宋体" panose="02010600030101010101" pitchFamily="2" charset="-122"/>
                  <a:cs typeface="+mn-cs"/>
                </a:defRPr>
              </a:lvl8pPr>
              <a:lvl9pPr marL="3657600" algn="l" defTabSz="914400" rtl="0" eaLnBrk="1" latinLnBrk="0" hangingPunct="1">
                <a:defRPr b="1" kern="1200">
                  <a:solidFill>
                    <a:srgbClr val="000000"/>
                  </a:solidFill>
                  <a:latin typeface="Calibri"/>
                  <a:ea typeface="宋体" panose="02010600030101010101" pitchFamily="2" charset="-122"/>
                  <a:cs typeface="+mn-cs"/>
                </a:defRPr>
              </a:lvl9pPr>
            </a:lstStyle>
            <a:p>
              <a:pPr algn="ctr"/>
              <a:r>
                <a:rPr kumimoji="1" lang="zh-CN" altLang="en-US" sz="1600">
                  <a:latin typeface="Arial"/>
                  <a:ea typeface="宋体" panose="02010600030101010101" pitchFamily="2" charset="-122"/>
                  <a:sym typeface="Arial"/>
                </a:rPr>
                <a:t>北部战区</a:t>
              </a:r>
              <a:endParaRPr kumimoji="1" lang="en-US" altLang="zh-CN" sz="1600">
                <a:latin typeface="Arial"/>
                <a:ea typeface="宋体" panose="02010600030101010101" pitchFamily="2" charset="-122"/>
                <a:sym typeface="Arial"/>
              </a:endParaRPr>
            </a:p>
          </p:txBody>
        </p:sp>
        <p:sp>
          <p:nvSpPr>
            <p:cNvPr id="41" name="椭圆 40">
              <a:extLst>
                <a:ext uri="{FF2B5EF4-FFF2-40B4-BE49-F238E27FC236}">
                  <a16:creationId xmlns:a16="http://schemas.microsoft.com/office/drawing/2014/main" xmlns="" id="{5673E3E4-D8CC-4675-9497-45F427FBCFF7}"/>
                </a:ext>
              </a:extLst>
            </p:cNvPr>
            <p:cNvSpPr/>
            <p:nvPr/>
          </p:nvSpPr>
          <p:spPr>
            <a:xfrm>
              <a:off x="3947591" y="5457200"/>
              <a:ext cx="194367" cy="167053"/>
            </a:xfrm>
            <a:prstGeom prst="ellipse">
              <a:avLst/>
            </a:prstGeom>
            <a:solidFill>
              <a:schemeClr val="tx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b="1"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b="1"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b="1"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b="1"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b="1" kern="1200">
                  <a:solidFill>
                    <a:srgbClr val="FFFFFF"/>
                  </a:solidFill>
                  <a:latin typeface="Calibri"/>
                  <a:ea typeface="宋体" panose="02010600030101010101" pitchFamily="2" charset="-122"/>
                  <a:cs typeface="+mn-cs"/>
                </a:defRPr>
              </a:lvl5pPr>
              <a:lvl6pPr marL="2286000" algn="l" defTabSz="914400" rtl="0" eaLnBrk="1" latinLnBrk="0" hangingPunct="1">
                <a:defRPr b="1" kern="1200">
                  <a:solidFill>
                    <a:srgbClr val="FFFFFF"/>
                  </a:solidFill>
                  <a:latin typeface="Calibri"/>
                  <a:ea typeface="宋体" panose="02010600030101010101" pitchFamily="2" charset="-122"/>
                  <a:cs typeface="+mn-cs"/>
                </a:defRPr>
              </a:lvl6pPr>
              <a:lvl7pPr marL="2743200" algn="l" defTabSz="914400" rtl="0" eaLnBrk="1" latinLnBrk="0" hangingPunct="1">
                <a:defRPr b="1" kern="1200">
                  <a:solidFill>
                    <a:srgbClr val="FFFFFF"/>
                  </a:solidFill>
                  <a:latin typeface="Calibri"/>
                  <a:ea typeface="宋体" panose="02010600030101010101" pitchFamily="2" charset="-122"/>
                  <a:cs typeface="+mn-cs"/>
                </a:defRPr>
              </a:lvl7pPr>
              <a:lvl8pPr marL="3200400" algn="l" defTabSz="914400" rtl="0" eaLnBrk="1" latinLnBrk="0" hangingPunct="1">
                <a:defRPr b="1" kern="1200">
                  <a:solidFill>
                    <a:srgbClr val="FFFFFF"/>
                  </a:solidFill>
                  <a:latin typeface="Calibri"/>
                  <a:ea typeface="宋体" panose="02010600030101010101" pitchFamily="2" charset="-122"/>
                  <a:cs typeface="+mn-cs"/>
                </a:defRPr>
              </a:lvl8pPr>
              <a:lvl9pPr marL="3657600" algn="l" defTabSz="914400" rtl="0" eaLnBrk="1" latinLnBrk="0" hangingPunct="1">
                <a:defRPr b="1" kern="1200">
                  <a:solidFill>
                    <a:srgbClr val="FFFFFF"/>
                  </a:solidFill>
                  <a:latin typeface="Calibri"/>
                  <a:ea typeface="宋体" panose="02010600030101010101" pitchFamily="2" charset="-122"/>
                  <a:cs typeface="+mn-cs"/>
                </a:defRPr>
              </a:lvl9pPr>
            </a:lstStyle>
            <a:p>
              <a:pPr algn="ctr"/>
              <a:endParaRPr lang="zh-CN" altLang="en-US">
                <a:latin typeface="Arial"/>
                <a:ea typeface="宋体" panose="02010600030101010101" pitchFamily="2" charset="-122"/>
                <a:sym typeface="Arial"/>
              </a:endParaRPr>
            </a:p>
          </p:txBody>
        </p:sp>
        <p:sp>
          <p:nvSpPr>
            <p:cNvPr id="42" name="椭圆 41">
              <a:extLst>
                <a:ext uri="{FF2B5EF4-FFF2-40B4-BE49-F238E27FC236}">
                  <a16:creationId xmlns:a16="http://schemas.microsoft.com/office/drawing/2014/main" xmlns="" id="{6FD157F3-F3C1-4DC8-A11A-56896EB29C39}"/>
                </a:ext>
              </a:extLst>
            </p:cNvPr>
            <p:cNvSpPr/>
            <p:nvPr/>
          </p:nvSpPr>
          <p:spPr>
            <a:xfrm>
              <a:off x="5170991" y="5457200"/>
              <a:ext cx="194367" cy="167053"/>
            </a:xfrm>
            <a:prstGeom prst="ellipse">
              <a:avLst/>
            </a:prstGeom>
            <a:solidFill>
              <a:schemeClr val="tx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b="1"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b="1"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b="1"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b="1"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b="1" kern="1200">
                  <a:solidFill>
                    <a:srgbClr val="FFFFFF"/>
                  </a:solidFill>
                  <a:latin typeface="Calibri"/>
                  <a:ea typeface="宋体" panose="02010600030101010101" pitchFamily="2" charset="-122"/>
                  <a:cs typeface="+mn-cs"/>
                </a:defRPr>
              </a:lvl5pPr>
              <a:lvl6pPr marL="2286000" algn="l" defTabSz="914400" rtl="0" eaLnBrk="1" latinLnBrk="0" hangingPunct="1">
                <a:defRPr b="1" kern="1200">
                  <a:solidFill>
                    <a:srgbClr val="FFFFFF"/>
                  </a:solidFill>
                  <a:latin typeface="Calibri"/>
                  <a:ea typeface="宋体" panose="02010600030101010101" pitchFamily="2" charset="-122"/>
                  <a:cs typeface="+mn-cs"/>
                </a:defRPr>
              </a:lvl6pPr>
              <a:lvl7pPr marL="2743200" algn="l" defTabSz="914400" rtl="0" eaLnBrk="1" latinLnBrk="0" hangingPunct="1">
                <a:defRPr b="1" kern="1200">
                  <a:solidFill>
                    <a:srgbClr val="FFFFFF"/>
                  </a:solidFill>
                  <a:latin typeface="Calibri"/>
                  <a:ea typeface="宋体" panose="02010600030101010101" pitchFamily="2" charset="-122"/>
                  <a:cs typeface="+mn-cs"/>
                </a:defRPr>
              </a:lvl7pPr>
              <a:lvl8pPr marL="3200400" algn="l" defTabSz="914400" rtl="0" eaLnBrk="1" latinLnBrk="0" hangingPunct="1">
                <a:defRPr b="1" kern="1200">
                  <a:solidFill>
                    <a:srgbClr val="FFFFFF"/>
                  </a:solidFill>
                  <a:latin typeface="Calibri"/>
                  <a:ea typeface="宋体" panose="02010600030101010101" pitchFamily="2" charset="-122"/>
                  <a:cs typeface="+mn-cs"/>
                </a:defRPr>
              </a:lvl8pPr>
              <a:lvl9pPr marL="3657600" algn="l" defTabSz="914400" rtl="0" eaLnBrk="1" latinLnBrk="0" hangingPunct="1">
                <a:defRPr b="1" kern="1200">
                  <a:solidFill>
                    <a:srgbClr val="FFFFFF"/>
                  </a:solidFill>
                  <a:latin typeface="Calibri"/>
                  <a:ea typeface="宋体" panose="02010600030101010101" pitchFamily="2" charset="-122"/>
                  <a:cs typeface="+mn-cs"/>
                </a:defRPr>
              </a:lvl9pPr>
            </a:lstStyle>
            <a:p>
              <a:pPr algn="ctr"/>
              <a:endParaRPr lang="zh-CN" altLang="en-US">
                <a:latin typeface="Arial"/>
                <a:ea typeface="宋体" panose="02010600030101010101" pitchFamily="2" charset="-122"/>
                <a:sym typeface="Arial"/>
              </a:endParaRPr>
            </a:p>
          </p:txBody>
        </p:sp>
        <p:sp>
          <p:nvSpPr>
            <p:cNvPr id="43" name="椭圆 42">
              <a:extLst>
                <a:ext uri="{FF2B5EF4-FFF2-40B4-BE49-F238E27FC236}">
                  <a16:creationId xmlns:a16="http://schemas.microsoft.com/office/drawing/2014/main" xmlns="" id="{A7F6C03D-AC9C-400E-A1C6-7706C0E96CAA}"/>
                </a:ext>
              </a:extLst>
            </p:cNvPr>
            <p:cNvSpPr/>
            <p:nvPr/>
          </p:nvSpPr>
          <p:spPr>
            <a:xfrm>
              <a:off x="6394391" y="5457200"/>
              <a:ext cx="194367" cy="167053"/>
            </a:xfrm>
            <a:prstGeom prst="ellipse">
              <a:avLst/>
            </a:prstGeom>
            <a:solidFill>
              <a:schemeClr val="tx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b="1"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b="1"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b="1"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b="1"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b="1" kern="1200">
                  <a:solidFill>
                    <a:srgbClr val="FFFFFF"/>
                  </a:solidFill>
                  <a:latin typeface="Calibri"/>
                  <a:ea typeface="宋体" panose="02010600030101010101" pitchFamily="2" charset="-122"/>
                  <a:cs typeface="+mn-cs"/>
                </a:defRPr>
              </a:lvl5pPr>
              <a:lvl6pPr marL="2286000" algn="l" defTabSz="914400" rtl="0" eaLnBrk="1" latinLnBrk="0" hangingPunct="1">
                <a:defRPr b="1" kern="1200">
                  <a:solidFill>
                    <a:srgbClr val="FFFFFF"/>
                  </a:solidFill>
                  <a:latin typeface="Calibri"/>
                  <a:ea typeface="宋体" panose="02010600030101010101" pitchFamily="2" charset="-122"/>
                  <a:cs typeface="+mn-cs"/>
                </a:defRPr>
              </a:lvl6pPr>
              <a:lvl7pPr marL="2743200" algn="l" defTabSz="914400" rtl="0" eaLnBrk="1" latinLnBrk="0" hangingPunct="1">
                <a:defRPr b="1" kern="1200">
                  <a:solidFill>
                    <a:srgbClr val="FFFFFF"/>
                  </a:solidFill>
                  <a:latin typeface="Calibri"/>
                  <a:ea typeface="宋体" panose="02010600030101010101" pitchFamily="2" charset="-122"/>
                  <a:cs typeface="+mn-cs"/>
                </a:defRPr>
              </a:lvl7pPr>
              <a:lvl8pPr marL="3200400" algn="l" defTabSz="914400" rtl="0" eaLnBrk="1" latinLnBrk="0" hangingPunct="1">
                <a:defRPr b="1" kern="1200">
                  <a:solidFill>
                    <a:srgbClr val="FFFFFF"/>
                  </a:solidFill>
                  <a:latin typeface="Calibri"/>
                  <a:ea typeface="宋体" panose="02010600030101010101" pitchFamily="2" charset="-122"/>
                  <a:cs typeface="+mn-cs"/>
                </a:defRPr>
              </a:lvl8pPr>
              <a:lvl9pPr marL="3657600" algn="l" defTabSz="914400" rtl="0" eaLnBrk="1" latinLnBrk="0" hangingPunct="1">
                <a:defRPr b="1" kern="1200">
                  <a:solidFill>
                    <a:srgbClr val="FFFFFF"/>
                  </a:solidFill>
                  <a:latin typeface="Calibri"/>
                  <a:ea typeface="宋体" panose="02010600030101010101" pitchFamily="2" charset="-122"/>
                  <a:cs typeface="+mn-cs"/>
                </a:defRPr>
              </a:lvl9pPr>
            </a:lstStyle>
            <a:p>
              <a:pPr algn="ctr"/>
              <a:endParaRPr lang="zh-CN" altLang="en-US">
                <a:latin typeface="Arial"/>
                <a:ea typeface="宋体" panose="02010600030101010101" pitchFamily="2" charset="-122"/>
                <a:sym typeface="Arial"/>
              </a:endParaRPr>
            </a:p>
          </p:txBody>
        </p:sp>
        <p:sp>
          <p:nvSpPr>
            <p:cNvPr id="44" name="椭圆 43">
              <a:extLst>
                <a:ext uri="{FF2B5EF4-FFF2-40B4-BE49-F238E27FC236}">
                  <a16:creationId xmlns:a16="http://schemas.microsoft.com/office/drawing/2014/main" xmlns="" id="{0CDB7FF0-5A2B-4301-89AF-817DF67ACE03}"/>
                </a:ext>
              </a:extLst>
            </p:cNvPr>
            <p:cNvSpPr/>
            <p:nvPr/>
          </p:nvSpPr>
          <p:spPr>
            <a:xfrm>
              <a:off x="7617791" y="5457200"/>
              <a:ext cx="194367" cy="167053"/>
            </a:xfrm>
            <a:prstGeom prst="ellipse">
              <a:avLst/>
            </a:prstGeom>
            <a:solidFill>
              <a:schemeClr val="tx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b="1"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b="1"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b="1"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b="1"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b="1" kern="1200">
                  <a:solidFill>
                    <a:srgbClr val="FFFFFF"/>
                  </a:solidFill>
                  <a:latin typeface="Calibri"/>
                  <a:ea typeface="宋体" panose="02010600030101010101" pitchFamily="2" charset="-122"/>
                  <a:cs typeface="+mn-cs"/>
                </a:defRPr>
              </a:lvl5pPr>
              <a:lvl6pPr marL="2286000" algn="l" defTabSz="914400" rtl="0" eaLnBrk="1" latinLnBrk="0" hangingPunct="1">
                <a:defRPr b="1" kern="1200">
                  <a:solidFill>
                    <a:srgbClr val="FFFFFF"/>
                  </a:solidFill>
                  <a:latin typeface="Calibri"/>
                  <a:ea typeface="宋体" panose="02010600030101010101" pitchFamily="2" charset="-122"/>
                  <a:cs typeface="+mn-cs"/>
                </a:defRPr>
              </a:lvl6pPr>
              <a:lvl7pPr marL="2743200" algn="l" defTabSz="914400" rtl="0" eaLnBrk="1" latinLnBrk="0" hangingPunct="1">
                <a:defRPr b="1" kern="1200">
                  <a:solidFill>
                    <a:srgbClr val="FFFFFF"/>
                  </a:solidFill>
                  <a:latin typeface="Calibri"/>
                  <a:ea typeface="宋体" panose="02010600030101010101" pitchFamily="2" charset="-122"/>
                  <a:cs typeface="+mn-cs"/>
                </a:defRPr>
              </a:lvl7pPr>
              <a:lvl8pPr marL="3200400" algn="l" defTabSz="914400" rtl="0" eaLnBrk="1" latinLnBrk="0" hangingPunct="1">
                <a:defRPr b="1" kern="1200">
                  <a:solidFill>
                    <a:srgbClr val="FFFFFF"/>
                  </a:solidFill>
                  <a:latin typeface="Calibri"/>
                  <a:ea typeface="宋体" panose="02010600030101010101" pitchFamily="2" charset="-122"/>
                  <a:cs typeface="+mn-cs"/>
                </a:defRPr>
              </a:lvl8pPr>
              <a:lvl9pPr marL="3657600" algn="l" defTabSz="914400" rtl="0" eaLnBrk="1" latinLnBrk="0" hangingPunct="1">
                <a:defRPr b="1" kern="1200">
                  <a:solidFill>
                    <a:srgbClr val="FFFFFF"/>
                  </a:solidFill>
                  <a:latin typeface="Calibri"/>
                  <a:ea typeface="宋体" panose="02010600030101010101" pitchFamily="2" charset="-122"/>
                  <a:cs typeface="+mn-cs"/>
                </a:defRPr>
              </a:lvl9pPr>
            </a:lstStyle>
            <a:p>
              <a:pPr algn="ctr"/>
              <a:endParaRPr lang="zh-CN" altLang="en-US">
                <a:latin typeface="Arial"/>
                <a:ea typeface="宋体" panose="02010600030101010101" pitchFamily="2" charset="-122"/>
                <a:sym typeface="Arial"/>
              </a:endParaRPr>
            </a:p>
          </p:txBody>
        </p:sp>
        <p:sp>
          <p:nvSpPr>
            <p:cNvPr id="52" name="圆角矩形 44">
              <a:extLst>
                <a:ext uri="{FF2B5EF4-FFF2-40B4-BE49-F238E27FC236}">
                  <a16:creationId xmlns:a16="http://schemas.microsoft.com/office/drawing/2014/main" xmlns="" id="{107CC83E-9DEA-4408-8A82-46E407F3AB72}"/>
                </a:ext>
              </a:extLst>
            </p:cNvPr>
            <p:cNvSpPr/>
            <p:nvPr/>
          </p:nvSpPr>
          <p:spPr>
            <a:xfrm>
              <a:off x="925639" y="3338627"/>
              <a:ext cx="7204928" cy="406635"/>
            </a:xfrm>
            <a:prstGeom prst="roundRect">
              <a:avLst>
                <a:gd name="adj" fmla="val 50000"/>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b="1"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b="1"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b="1"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b="1"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b="1" kern="1200">
                  <a:solidFill>
                    <a:srgbClr val="FFFFFF"/>
                  </a:solidFill>
                  <a:latin typeface="Calibri"/>
                  <a:ea typeface="宋体" panose="02010600030101010101" pitchFamily="2" charset="-122"/>
                  <a:cs typeface="+mn-cs"/>
                </a:defRPr>
              </a:lvl5pPr>
              <a:lvl6pPr marL="2286000" algn="l" defTabSz="914400" rtl="0" eaLnBrk="1" latinLnBrk="0" hangingPunct="1">
                <a:defRPr b="1" kern="1200">
                  <a:solidFill>
                    <a:srgbClr val="FFFFFF"/>
                  </a:solidFill>
                  <a:latin typeface="Calibri"/>
                  <a:ea typeface="宋体" panose="02010600030101010101" pitchFamily="2" charset="-122"/>
                  <a:cs typeface="+mn-cs"/>
                </a:defRPr>
              </a:lvl6pPr>
              <a:lvl7pPr marL="2743200" algn="l" defTabSz="914400" rtl="0" eaLnBrk="1" latinLnBrk="0" hangingPunct="1">
                <a:defRPr b="1" kern="1200">
                  <a:solidFill>
                    <a:srgbClr val="FFFFFF"/>
                  </a:solidFill>
                  <a:latin typeface="Calibri"/>
                  <a:ea typeface="宋体" panose="02010600030101010101" pitchFamily="2" charset="-122"/>
                  <a:cs typeface="+mn-cs"/>
                </a:defRPr>
              </a:lvl7pPr>
              <a:lvl8pPr marL="3200400" algn="l" defTabSz="914400" rtl="0" eaLnBrk="1" latinLnBrk="0" hangingPunct="1">
                <a:defRPr b="1" kern="1200">
                  <a:solidFill>
                    <a:srgbClr val="FFFFFF"/>
                  </a:solidFill>
                  <a:latin typeface="Calibri"/>
                  <a:ea typeface="宋体" panose="02010600030101010101" pitchFamily="2" charset="-122"/>
                  <a:cs typeface="+mn-cs"/>
                </a:defRPr>
              </a:lvl8pPr>
              <a:lvl9pPr marL="3657600" algn="l" defTabSz="914400" rtl="0" eaLnBrk="1" latinLnBrk="0" hangingPunct="1">
                <a:defRPr b="1" kern="1200">
                  <a:solidFill>
                    <a:srgbClr val="FFFFFF"/>
                  </a:solidFill>
                  <a:latin typeface="Calibri"/>
                  <a:ea typeface="宋体" panose="02010600030101010101" pitchFamily="2" charset="-122"/>
                  <a:cs typeface="+mn-cs"/>
                </a:defRPr>
              </a:lvl9pPr>
            </a:lstStyle>
            <a:p>
              <a:pPr algn="ctr"/>
              <a:endParaRPr lang="zh-CN" altLang="en-US">
                <a:latin typeface="Arial"/>
                <a:ea typeface="宋体" panose="02010600030101010101" pitchFamily="2" charset="-122"/>
                <a:sym typeface="Arial"/>
              </a:endParaRPr>
            </a:p>
          </p:txBody>
        </p:sp>
        <p:sp>
          <p:nvSpPr>
            <p:cNvPr id="53" name="圆角矩形 47">
              <a:extLst>
                <a:ext uri="{FF2B5EF4-FFF2-40B4-BE49-F238E27FC236}">
                  <a16:creationId xmlns:a16="http://schemas.microsoft.com/office/drawing/2014/main" xmlns="" id="{325604E6-E099-4663-B576-BCDBFA5E8578}"/>
                </a:ext>
              </a:extLst>
            </p:cNvPr>
            <p:cNvSpPr/>
            <p:nvPr/>
          </p:nvSpPr>
          <p:spPr>
            <a:xfrm>
              <a:off x="1005230" y="3338627"/>
              <a:ext cx="1219523" cy="406635"/>
            </a:xfrm>
            <a:prstGeom prst="roundRect">
              <a:avLst/>
            </a:prstGeom>
            <a:noFill/>
            <a:ln>
              <a:noFill/>
            </a:ln>
          </p:spPr>
          <p:style>
            <a:lnRef idx="2">
              <a:schemeClr val="accent1"/>
            </a:lnRef>
            <a:fillRef idx="1">
              <a:schemeClr val="lt1"/>
            </a:fillRef>
            <a:effectRef idx="0">
              <a:schemeClr val="accent1"/>
            </a:effectRef>
            <a:fontRef idx="minor">
              <a:schemeClr val="dk1"/>
            </a:fontRef>
          </p:style>
          <p:txBody>
            <a:bodyPr rtlCol="0" anchor="ctr"/>
            <a:lstStyle>
              <a:defPPr>
                <a:defRPr lang="en-US"/>
              </a:defPPr>
              <a:lvl1pPr algn="l" rtl="0" fontAlgn="base">
                <a:spcBef>
                  <a:spcPct val="0"/>
                </a:spcBef>
                <a:spcAft>
                  <a:spcPct val="0"/>
                </a:spcAft>
                <a:defRPr b="1" kern="1200">
                  <a:solidFill>
                    <a:srgbClr val="000000"/>
                  </a:solidFill>
                  <a:latin typeface="Calibri"/>
                  <a:ea typeface="宋体" panose="02010600030101010101" pitchFamily="2" charset="-122"/>
                  <a:cs typeface="+mn-cs"/>
                </a:defRPr>
              </a:lvl1pPr>
              <a:lvl2pPr marL="457200" algn="l" rtl="0" fontAlgn="base">
                <a:spcBef>
                  <a:spcPct val="0"/>
                </a:spcBef>
                <a:spcAft>
                  <a:spcPct val="0"/>
                </a:spcAft>
                <a:defRPr b="1" kern="1200">
                  <a:solidFill>
                    <a:srgbClr val="000000"/>
                  </a:solidFill>
                  <a:latin typeface="Calibri"/>
                  <a:ea typeface="宋体" panose="02010600030101010101" pitchFamily="2" charset="-122"/>
                  <a:cs typeface="+mn-cs"/>
                </a:defRPr>
              </a:lvl2pPr>
              <a:lvl3pPr marL="914400" algn="l" rtl="0" fontAlgn="base">
                <a:spcBef>
                  <a:spcPct val="0"/>
                </a:spcBef>
                <a:spcAft>
                  <a:spcPct val="0"/>
                </a:spcAft>
                <a:defRPr b="1" kern="1200">
                  <a:solidFill>
                    <a:srgbClr val="000000"/>
                  </a:solidFill>
                  <a:latin typeface="Calibri"/>
                  <a:ea typeface="宋体" panose="02010600030101010101" pitchFamily="2" charset="-122"/>
                  <a:cs typeface="+mn-cs"/>
                </a:defRPr>
              </a:lvl3pPr>
              <a:lvl4pPr marL="1371600" algn="l" rtl="0" fontAlgn="base">
                <a:spcBef>
                  <a:spcPct val="0"/>
                </a:spcBef>
                <a:spcAft>
                  <a:spcPct val="0"/>
                </a:spcAft>
                <a:defRPr b="1" kern="1200">
                  <a:solidFill>
                    <a:srgbClr val="000000"/>
                  </a:solidFill>
                  <a:latin typeface="Calibri"/>
                  <a:ea typeface="宋体" panose="02010600030101010101" pitchFamily="2" charset="-122"/>
                  <a:cs typeface="+mn-cs"/>
                </a:defRPr>
              </a:lvl4pPr>
              <a:lvl5pPr marL="1828800" algn="l" rtl="0" fontAlgn="base">
                <a:spcBef>
                  <a:spcPct val="0"/>
                </a:spcBef>
                <a:spcAft>
                  <a:spcPct val="0"/>
                </a:spcAft>
                <a:defRPr b="1" kern="1200">
                  <a:solidFill>
                    <a:srgbClr val="000000"/>
                  </a:solidFill>
                  <a:latin typeface="Calibri"/>
                  <a:ea typeface="宋体" panose="02010600030101010101" pitchFamily="2" charset="-122"/>
                  <a:cs typeface="+mn-cs"/>
                </a:defRPr>
              </a:lvl5pPr>
              <a:lvl6pPr marL="2286000" algn="l" defTabSz="914400" rtl="0" eaLnBrk="1" latinLnBrk="0" hangingPunct="1">
                <a:defRPr b="1" kern="1200">
                  <a:solidFill>
                    <a:srgbClr val="000000"/>
                  </a:solidFill>
                  <a:latin typeface="Calibri"/>
                  <a:ea typeface="宋体" panose="02010600030101010101" pitchFamily="2" charset="-122"/>
                  <a:cs typeface="+mn-cs"/>
                </a:defRPr>
              </a:lvl6pPr>
              <a:lvl7pPr marL="2743200" algn="l" defTabSz="914400" rtl="0" eaLnBrk="1" latinLnBrk="0" hangingPunct="1">
                <a:defRPr b="1" kern="1200">
                  <a:solidFill>
                    <a:srgbClr val="000000"/>
                  </a:solidFill>
                  <a:latin typeface="Calibri"/>
                  <a:ea typeface="宋体" panose="02010600030101010101" pitchFamily="2" charset="-122"/>
                  <a:cs typeface="+mn-cs"/>
                </a:defRPr>
              </a:lvl7pPr>
              <a:lvl8pPr marL="3200400" algn="l" defTabSz="914400" rtl="0" eaLnBrk="1" latinLnBrk="0" hangingPunct="1">
                <a:defRPr b="1" kern="1200">
                  <a:solidFill>
                    <a:srgbClr val="000000"/>
                  </a:solidFill>
                  <a:latin typeface="Calibri"/>
                  <a:ea typeface="宋体" panose="02010600030101010101" pitchFamily="2" charset="-122"/>
                  <a:cs typeface="+mn-cs"/>
                </a:defRPr>
              </a:lvl8pPr>
              <a:lvl9pPr marL="3657600" algn="l" defTabSz="914400" rtl="0" eaLnBrk="1" latinLnBrk="0" hangingPunct="1">
                <a:defRPr b="1" kern="1200">
                  <a:solidFill>
                    <a:srgbClr val="000000"/>
                  </a:solidFill>
                  <a:latin typeface="Calibri"/>
                  <a:ea typeface="宋体" panose="02010600030101010101" pitchFamily="2" charset="-122"/>
                  <a:cs typeface="+mn-cs"/>
                </a:defRPr>
              </a:lvl9pPr>
            </a:lstStyle>
            <a:p>
              <a:pPr algn="ctr"/>
              <a:r>
                <a:rPr kumimoji="1" lang="zh-CN" altLang="en-US" sz="1600">
                  <a:latin typeface="Arial"/>
                  <a:ea typeface="宋体" panose="02010600030101010101" pitchFamily="2" charset="-122"/>
                  <a:sym typeface="Arial"/>
                </a:rPr>
                <a:t>东部战区</a:t>
              </a:r>
              <a:endParaRPr kumimoji="1" lang="en-US" altLang="zh-CN" sz="1600">
                <a:latin typeface="Arial"/>
                <a:ea typeface="宋体" panose="02010600030101010101" pitchFamily="2" charset="-122"/>
                <a:sym typeface="Arial"/>
              </a:endParaRPr>
            </a:p>
          </p:txBody>
        </p:sp>
        <p:sp>
          <p:nvSpPr>
            <p:cNvPr id="54" name="椭圆 53">
              <a:extLst>
                <a:ext uri="{FF2B5EF4-FFF2-40B4-BE49-F238E27FC236}">
                  <a16:creationId xmlns:a16="http://schemas.microsoft.com/office/drawing/2014/main" xmlns="" id="{C1D32F37-9227-42A3-8F87-D62BE7CC5441}"/>
                </a:ext>
              </a:extLst>
            </p:cNvPr>
            <p:cNvSpPr/>
            <p:nvPr/>
          </p:nvSpPr>
          <p:spPr>
            <a:xfrm>
              <a:off x="3923298" y="3458418"/>
              <a:ext cx="194367" cy="167053"/>
            </a:xfrm>
            <a:prstGeom prst="ellipse">
              <a:avLst/>
            </a:prstGeom>
            <a:solidFill>
              <a:schemeClr val="tx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b="1"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b="1"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b="1"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b="1"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b="1" kern="1200">
                  <a:solidFill>
                    <a:srgbClr val="FFFFFF"/>
                  </a:solidFill>
                  <a:latin typeface="Calibri"/>
                  <a:ea typeface="宋体" panose="02010600030101010101" pitchFamily="2" charset="-122"/>
                  <a:cs typeface="+mn-cs"/>
                </a:defRPr>
              </a:lvl5pPr>
              <a:lvl6pPr marL="2286000" algn="l" defTabSz="914400" rtl="0" eaLnBrk="1" latinLnBrk="0" hangingPunct="1">
                <a:defRPr b="1" kern="1200">
                  <a:solidFill>
                    <a:srgbClr val="FFFFFF"/>
                  </a:solidFill>
                  <a:latin typeface="Calibri"/>
                  <a:ea typeface="宋体" panose="02010600030101010101" pitchFamily="2" charset="-122"/>
                  <a:cs typeface="+mn-cs"/>
                </a:defRPr>
              </a:lvl6pPr>
              <a:lvl7pPr marL="2743200" algn="l" defTabSz="914400" rtl="0" eaLnBrk="1" latinLnBrk="0" hangingPunct="1">
                <a:defRPr b="1" kern="1200">
                  <a:solidFill>
                    <a:srgbClr val="FFFFFF"/>
                  </a:solidFill>
                  <a:latin typeface="Calibri"/>
                  <a:ea typeface="宋体" panose="02010600030101010101" pitchFamily="2" charset="-122"/>
                  <a:cs typeface="+mn-cs"/>
                </a:defRPr>
              </a:lvl7pPr>
              <a:lvl8pPr marL="3200400" algn="l" defTabSz="914400" rtl="0" eaLnBrk="1" latinLnBrk="0" hangingPunct="1">
                <a:defRPr b="1" kern="1200">
                  <a:solidFill>
                    <a:srgbClr val="FFFFFF"/>
                  </a:solidFill>
                  <a:latin typeface="Calibri"/>
                  <a:ea typeface="宋体" panose="02010600030101010101" pitchFamily="2" charset="-122"/>
                  <a:cs typeface="+mn-cs"/>
                </a:defRPr>
              </a:lvl8pPr>
              <a:lvl9pPr marL="3657600" algn="l" defTabSz="914400" rtl="0" eaLnBrk="1" latinLnBrk="0" hangingPunct="1">
                <a:defRPr b="1" kern="1200">
                  <a:solidFill>
                    <a:srgbClr val="FFFFFF"/>
                  </a:solidFill>
                  <a:latin typeface="Calibri"/>
                  <a:ea typeface="宋体" panose="02010600030101010101" pitchFamily="2" charset="-122"/>
                  <a:cs typeface="+mn-cs"/>
                </a:defRPr>
              </a:lvl9pPr>
            </a:lstStyle>
            <a:p>
              <a:pPr algn="ctr"/>
              <a:endParaRPr lang="zh-CN" altLang="en-US">
                <a:latin typeface="Arial"/>
                <a:ea typeface="宋体" panose="02010600030101010101" pitchFamily="2" charset="-122"/>
                <a:sym typeface="Arial"/>
              </a:endParaRPr>
            </a:p>
          </p:txBody>
        </p:sp>
        <p:sp>
          <p:nvSpPr>
            <p:cNvPr id="55" name="椭圆 54">
              <a:extLst>
                <a:ext uri="{FF2B5EF4-FFF2-40B4-BE49-F238E27FC236}">
                  <a16:creationId xmlns:a16="http://schemas.microsoft.com/office/drawing/2014/main" xmlns="" id="{09F002F3-EF95-4CC2-9D2D-896C05405A21}"/>
                </a:ext>
              </a:extLst>
            </p:cNvPr>
            <p:cNvSpPr/>
            <p:nvPr/>
          </p:nvSpPr>
          <p:spPr>
            <a:xfrm>
              <a:off x="5146698" y="3458418"/>
              <a:ext cx="194367" cy="167053"/>
            </a:xfrm>
            <a:prstGeom prst="ellipse">
              <a:avLst/>
            </a:prstGeom>
            <a:solidFill>
              <a:schemeClr val="tx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b="1"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b="1"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b="1"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b="1"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b="1" kern="1200">
                  <a:solidFill>
                    <a:srgbClr val="FFFFFF"/>
                  </a:solidFill>
                  <a:latin typeface="Calibri"/>
                  <a:ea typeface="宋体" panose="02010600030101010101" pitchFamily="2" charset="-122"/>
                  <a:cs typeface="+mn-cs"/>
                </a:defRPr>
              </a:lvl5pPr>
              <a:lvl6pPr marL="2286000" algn="l" defTabSz="914400" rtl="0" eaLnBrk="1" latinLnBrk="0" hangingPunct="1">
                <a:defRPr b="1" kern="1200">
                  <a:solidFill>
                    <a:srgbClr val="FFFFFF"/>
                  </a:solidFill>
                  <a:latin typeface="Calibri"/>
                  <a:ea typeface="宋体" panose="02010600030101010101" pitchFamily="2" charset="-122"/>
                  <a:cs typeface="+mn-cs"/>
                </a:defRPr>
              </a:lvl6pPr>
              <a:lvl7pPr marL="2743200" algn="l" defTabSz="914400" rtl="0" eaLnBrk="1" latinLnBrk="0" hangingPunct="1">
                <a:defRPr b="1" kern="1200">
                  <a:solidFill>
                    <a:srgbClr val="FFFFFF"/>
                  </a:solidFill>
                  <a:latin typeface="Calibri"/>
                  <a:ea typeface="宋体" panose="02010600030101010101" pitchFamily="2" charset="-122"/>
                  <a:cs typeface="+mn-cs"/>
                </a:defRPr>
              </a:lvl7pPr>
              <a:lvl8pPr marL="3200400" algn="l" defTabSz="914400" rtl="0" eaLnBrk="1" latinLnBrk="0" hangingPunct="1">
                <a:defRPr b="1" kern="1200">
                  <a:solidFill>
                    <a:srgbClr val="FFFFFF"/>
                  </a:solidFill>
                  <a:latin typeface="Calibri"/>
                  <a:ea typeface="宋体" panose="02010600030101010101" pitchFamily="2" charset="-122"/>
                  <a:cs typeface="+mn-cs"/>
                </a:defRPr>
              </a:lvl8pPr>
              <a:lvl9pPr marL="3657600" algn="l" defTabSz="914400" rtl="0" eaLnBrk="1" latinLnBrk="0" hangingPunct="1">
                <a:defRPr b="1" kern="1200">
                  <a:solidFill>
                    <a:srgbClr val="FFFFFF"/>
                  </a:solidFill>
                  <a:latin typeface="Calibri"/>
                  <a:ea typeface="宋体" panose="02010600030101010101" pitchFamily="2" charset="-122"/>
                  <a:cs typeface="+mn-cs"/>
                </a:defRPr>
              </a:lvl9pPr>
            </a:lstStyle>
            <a:p>
              <a:pPr algn="ctr"/>
              <a:endParaRPr lang="zh-CN" altLang="en-US">
                <a:latin typeface="Arial"/>
                <a:ea typeface="宋体" panose="02010600030101010101" pitchFamily="2" charset="-122"/>
                <a:sym typeface="Arial"/>
              </a:endParaRPr>
            </a:p>
          </p:txBody>
        </p:sp>
        <p:sp>
          <p:nvSpPr>
            <p:cNvPr id="56" name="椭圆 55">
              <a:extLst>
                <a:ext uri="{FF2B5EF4-FFF2-40B4-BE49-F238E27FC236}">
                  <a16:creationId xmlns:a16="http://schemas.microsoft.com/office/drawing/2014/main" xmlns="" id="{0ED97239-9A96-4CD7-B52C-6266D5BC1AA0}"/>
                </a:ext>
              </a:extLst>
            </p:cNvPr>
            <p:cNvSpPr/>
            <p:nvPr/>
          </p:nvSpPr>
          <p:spPr>
            <a:xfrm>
              <a:off x="6370098" y="3458418"/>
              <a:ext cx="194367" cy="167053"/>
            </a:xfrm>
            <a:prstGeom prst="ellipse">
              <a:avLst/>
            </a:prstGeom>
            <a:solidFill>
              <a:schemeClr val="tx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b="1"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b="1"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b="1"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b="1"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b="1" kern="1200">
                  <a:solidFill>
                    <a:srgbClr val="FFFFFF"/>
                  </a:solidFill>
                  <a:latin typeface="Calibri"/>
                  <a:ea typeface="宋体" panose="02010600030101010101" pitchFamily="2" charset="-122"/>
                  <a:cs typeface="+mn-cs"/>
                </a:defRPr>
              </a:lvl5pPr>
              <a:lvl6pPr marL="2286000" algn="l" defTabSz="914400" rtl="0" eaLnBrk="1" latinLnBrk="0" hangingPunct="1">
                <a:defRPr b="1" kern="1200">
                  <a:solidFill>
                    <a:srgbClr val="FFFFFF"/>
                  </a:solidFill>
                  <a:latin typeface="Calibri"/>
                  <a:ea typeface="宋体" panose="02010600030101010101" pitchFamily="2" charset="-122"/>
                  <a:cs typeface="+mn-cs"/>
                </a:defRPr>
              </a:lvl6pPr>
              <a:lvl7pPr marL="2743200" algn="l" defTabSz="914400" rtl="0" eaLnBrk="1" latinLnBrk="0" hangingPunct="1">
                <a:defRPr b="1" kern="1200">
                  <a:solidFill>
                    <a:srgbClr val="FFFFFF"/>
                  </a:solidFill>
                  <a:latin typeface="Calibri"/>
                  <a:ea typeface="宋体" panose="02010600030101010101" pitchFamily="2" charset="-122"/>
                  <a:cs typeface="+mn-cs"/>
                </a:defRPr>
              </a:lvl7pPr>
              <a:lvl8pPr marL="3200400" algn="l" defTabSz="914400" rtl="0" eaLnBrk="1" latinLnBrk="0" hangingPunct="1">
                <a:defRPr b="1" kern="1200">
                  <a:solidFill>
                    <a:srgbClr val="FFFFFF"/>
                  </a:solidFill>
                  <a:latin typeface="Calibri"/>
                  <a:ea typeface="宋体" panose="02010600030101010101" pitchFamily="2" charset="-122"/>
                  <a:cs typeface="+mn-cs"/>
                </a:defRPr>
              </a:lvl8pPr>
              <a:lvl9pPr marL="3657600" algn="l" defTabSz="914400" rtl="0" eaLnBrk="1" latinLnBrk="0" hangingPunct="1">
                <a:defRPr b="1" kern="1200">
                  <a:solidFill>
                    <a:srgbClr val="FFFFFF"/>
                  </a:solidFill>
                  <a:latin typeface="Calibri"/>
                  <a:ea typeface="宋体" panose="02010600030101010101" pitchFamily="2" charset="-122"/>
                  <a:cs typeface="+mn-cs"/>
                </a:defRPr>
              </a:lvl9pPr>
            </a:lstStyle>
            <a:p>
              <a:pPr algn="ctr"/>
              <a:endParaRPr lang="zh-CN" altLang="en-US">
                <a:latin typeface="Arial"/>
                <a:ea typeface="宋体" panose="02010600030101010101" pitchFamily="2" charset="-122"/>
                <a:sym typeface="Arial"/>
              </a:endParaRPr>
            </a:p>
          </p:txBody>
        </p:sp>
        <p:sp>
          <p:nvSpPr>
            <p:cNvPr id="57" name="椭圆 56">
              <a:extLst>
                <a:ext uri="{FF2B5EF4-FFF2-40B4-BE49-F238E27FC236}">
                  <a16:creationId xmlns:a16="http://schemas.microsoft.com/office/drawing/2014/main" xmlns="" id="{09201D3D-CEA9-45CE-9A09-BF85CBF32B76}"/>
                </a:ext>
              </a:extLst>
            </p:cNvPr>
            <p:cNvSpPr/>
            <p:nvPr/>
          </p:nvSpPr>
          <p:spPr>
            <a:xfrm>
              <a:off x="7593498" y="3458418"/>
              <a:ext cx="194367" cy="167053"/>
            </a:xfrm>
            <a:prstGeom prst="ellipse">
              <a:avLst/>
            </a:prstGeom>
            <a:solidFill>
              <a:schemeClr val="tx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b="1"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b="1"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b="1"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b="1"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b="1" kern="1200">
                  <a:solidFill>
                    <a:srgbClr val="FFFFFF"/>
                  </a:solidFill>
                  <a:latin typeface="Calibri"/>
                  <a:ea typeface="宋体" panose="02010600030101010101" pitchFamily="2" charset="-122"/>
                  <a:cs typeface="+mn-cs"/>
                </a:defRPr>
              </a:lvl5pPr>
              <a:lvl6pPr marL="2286000" algn="l" defTabSz="914400" rtl="0" eaLnBrk="1" latinLnBrk="0" hangingPunct="1">
                <a:defRPr b="1" kern="1200">
                  <a:solidFill>
                    <a:srgbClr val="FFFFFF"/>
                  </a:solidFill>
                  <a:latin typeface="Calibri"/>
                  <a:ea typeface="宋体" panose="02010600030101010101" pitchFamily="2" charset="-122"/>
                  <a:cs typeface="+mn-cs"/>
                </a:defRPr>
              </a:lvl6pPr>
              <a:lvl7pPr marL="2743200" algn="l" defTabSz="914400" rtl="0" eaLnBrk="1" latinLnBrk="0" hangingPunct="1">
                <a:defRPr b="1" kern="1200">
                  <a:solidFill>
                    <a:srgbClr val="FFFFFF"/>
                  </a:solidFill>
                  <a:latin typeface="Calibri"/>
                  <a:ea typeface="宋体" panose="02010600030101010101" pitchFamily="2" charset="-122"/>
                  <a:cs typeface="+mn-cs"/>
                </a:defRPr>
              </a:lvl7pPr>
              <a:lvl8pPr marL="3200400" algn="l" defTabSz="914400" rtl="0" eaLnBrk="1" latinLnBrk="0" hangingPunct="1">
                <a:defRPr b="1" kern="1200">
                  <a:solidFill>
                    <a:srgbClr val="FFFFFF"/>
                  </a:solidFill>
                  <a:latin typeface="Calibri"/>
                  <a:ea typeface="宋体" panose="02010600030101010101" pitchFamily="2" charset="-122"/>
                  <a:cs typeface="+mn-cs"/>
                </a:defRPr>
              </a:lvl8pPr>
              <a:lvl9pPr marL="3657600" algn="l" defTabSz="914400" rtl="0" eaLnBrk="1" latinLnBrk="0" hangingPunct="1">
                <a:defRPr b="1" kern="1200">
                  <a:solidFill>
                    <a:srgbClr val="FFFFFF"/>
                  </a:solidFill>
                  <a:latin typeface="Calibri"/>
                  <a:ea typeface="宋体" panose="02010600030101010101" pitchFamily="2" charset="-122"/>
                  <a:cs typeface="+mn-cs"/>
                </a:defRPr>
              </a:lvl9pPr>
            </a:lstStyle>
            <a:p>
              <a:pPr algn="ctr"/>
              <a:endParaRPr lang="zh-CN" altLang="en-US">
                <a:latin typeface="Arial"/>
                <a:ea typeface="宋体" panose="02010600030101010101" pitchFamily="2" charset="-122"/>
                <a:sym typeface="Arial"/>
              </a:endParaRPr>
            </a:p>
          </p:txBody>
        </p:sp>
        <p:sp>
          <p:nvSpPr>
            <p:cNvPr id="59" name="圆角矩形 44">
              <a:extLst>
                <a:ext uri="{FF2B5EF4-FFF2-40B4-BE49-F238E27FC236}">
                  <a16:creationId xmlns:a16="http://schemas.microsoft.com/office/drawing/2014/main" xmlns="" id="{419AFF57-F891-4D27-A3AB-56034812AEFC}"/>
                </a:ext>
              </a:extLst>
            </p:cNvPr>
            <p:cNvSpPr/>
            <p:nvPr/>
          </p:nvSpPr>
          <p:spPr>
            <a:xfrm>
              <a:off x="938009" y="4004815"/>
              <a:ext cx="7204928" cy="406635"/>
            </a:xfrm>
            <a:prstGeom prst="roundRect">
              <a:avLst>
                <a:gd name="adj" fmla="val 50000"/>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b="1"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b="1"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b="1"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b="1"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b="1" kern="1200">
                  <a:solidFill>
                    <a:srgbClr val="FFFFFF"/>
                  </a:solidFill>
                  <a:latin typeface="Calibri"/>
                  <a:ea typeface="宋体" panose="02010600030101010101" pitchFamily="2" charset="-122"/>
                  <a:cs typeface="+mn-cs"/>
                </a:defRPr>
              </a:lvl5pPr>
              <a:lvl6pPr marL="2286000" algn="l" defTabSz="914400" rtl="0" eaLnBrk="1" latinLnBrk="0" hangingPunct="1">
                <a:defRPr b="1" kern="1200">
                  <a:solidFill>
                    <a:srgbClr val="FFFFFF"/>
                  </a:solidFill>
                  <a:latin typeface="Calibri"/>
                  <a:ea typeface="宋体" panose="02010600030101010101" pitchFamily="2" charset="-122"/>
                  <a:cs typeface="+mn-cs"/>
                </a:defRPr>
              </a:lvl6pPr>
              <a:lvl7pPr marL="2743200" algn="l" defTabSz="914400" rtl="0" eaLnBrk="1" latinLnBrk="0" hangingPunct="1">
                <a:defRPr b="1" kern="1200">
                  <a:solidFill>
                    <a:srgbClr val="FFFFFF"/>
                  </a:solidFill>
                  <a:latin typeface="Calibri"/>
                  <a:ea typeface="宋体" panose="02010600030101010101" pitchFamily="2" charset="-122"/>
                  <a:cs typeface="+mn-cs"/>
                </a:defRPr>
              </a:lvl7pPr>
              <a:lvl8pPr marL="3200400" algn="l" defTabSz="914400" rtl="0" eaLnBrk="1" latinLnBrk="0" hangingPunct="1">
                <a:defRPr b="1" kern="1200">
                  <a:solidFill>
                    <a:srgbClr val="FFFFFF"/>
                  </a:solidFill>
                  <a:latin typeface="Calibri"/>
                  <a:ea typeface="宋体" panose="02010600030101010101" pitchFamily="2" charset="-122"/>
                  <a:cs typeface="+mn-cs"/>
                </a:defRPr>
              </a:lvl8pPr>
              <a:lvl9pPr marL="3657600" algn="l" defTabSz="914400" rtl="0" eaLnBrk="1" latinLnBrk="0" hangingPunct="1">
                <a:defRPr b="1" kern="1200">
                  <a:solidFill>
                    <a:srgbClr val="FFFFFF"/>
                  </a:solidFill>
                  <a:latin typeface="Calibri"/>
                  <a:ea typeface="宋体" panose="02010600030101010101" pitchFamily="2" charset="-122"/>
                  <a:cs typeface="+mn-cs"/>
                </a:defRPr>
              </a:lvl9pPr>
            </a:lstStyle>
            <a:p>
              <a:pPr algn="ctr"/>
              <a:endParaRPr lang="zh-CN" altLang="en-US">
                <a:latin typeface="Arial"/>
                <a:ea typeface="宋体" panose="02010600030101010101" pitchFamily="2" charset="-122"/>
                <a:sym typeface="Arial"/>
              </a:endParaRPr>
            </a:p>
          </p:txBody>
        </p:sp>
        <p:sp>
          <p:nvSpPr>
            <p:cNvPr id="60" name="圆角矩形 47">
              <a:extLst>
                <a:ext uri="{FF2B5EF4-FFF2-40B4-BE49-F238E27FC236}">
                  <a16:creationId xmlns:a16="http://schemas.microsoft.com/office/drawing/2014/main" xmlns="" id="{69660E09-1495-4914-ACD4-14BD9471C75A}"/>
                </a:ext>
              </a:extLst>
            </p:cNvPr>
            <p:cNvSpPr/>
            <p:nvPr/>
          </p:nvSpPr>
          <p:spPr>
            <a:xfrm>
              <a:off x="1017600" y="4004815"/>
              <a:ext cx="1219523" cy="406635"/>
            </a:xfrm>
            <a:prstGeom prst="roundRect">
              <a:avLst/>
            </a:prstGeom>
            <a:noFill/>
            <a:ln>
              <a:noFill/>
            </a:ln>
          </p:spPr>
          <p:style>
            <a:lnRef idx="2">
              <a:schemeClr val="accent1"/>
            </a:lnRef>
            <a:fillRef idx="1">
              <a:schemeClr val="lt1"/>
            </a:fillRef>
            <a:effectRef idx="0">
              <a:schemeClr val="accent1"/>
            </a:effectRef>
            <a:fontRef idx="minor">
              <a:schemeClr val="dk1"/>
            </a:fontRef>
          </p:style>
          <p:txBody>
            <a:bodyPr rtlCol="0" anchor="ctr"/>
            <a:lstStyle>
              <a:defPPr>
                <a:defRPr lang="en-US"/>
              </a:defPPr>
              <a:lvl1pPr algn="l" rtl="0" fontAlgn="base">
                <a:spcBef>
                  <a:spcPct val="0"/>
                </a:spcBef>
                <a:spcAft>
                  <a:spcPct val="0"/>
                </a:spcAft>
                <a:defRPr b="1" kern="1200">
                  <a:solidFill>
                    <a:srgbClr val="000000"/>
                  </a:solidFill>
                  <a:latin typeface="Calibri"/>
                  <a:ea typeface="宋体" panose="02010600030101010101" pitchFamily="2" charset="-122"/>
                  <a:cs typeface="+mn-cs"/>
                </a:defRPr>
              </a:lvl1pPr>
              <a:lvl2pPr marL="457200" algn="l" rtl="0" fontAlgn="base">
                <a:spcBef>
                  <a:spcPct val="0"/>
                </a:spcBef>
                <a:spcAft>
                  <a:spcPct val="0"/>
                </a:spcAft>
                <a:defRPr b="1" kern="1200">
                  <a:solidFill>
                    <a:srgbClr val="000000"/>
                  </a:solidFill>
                  <a:latin typeface="Calibri"/>
                  <a:ea typeface="宋体" panose="02010600030101010101" pitchFamily="2" charset="-122"/>
                  <a:cs typeface="+mn-cs"/>
                </a:defRPr>
              </a:lvl2pPr>
              <a:lvl3pPr marL="914400" algn="l" rtl="0" fontAlgn="base">
                <a:spcBef>
                  <a:spcPct val="0"/>
                </a:spcBef>
                <a:spcAft>
                  <a:spcPct val="0"/>
                </a:spcAft>
                <a:defRPr b="1" kern="1200">
                  <a:solidFill>
                    <a:srgbClr val="000000"/>
                  </a:solidFill>
                  <a:latin typeface="Calibri"/>
                  <a:ea typeface="宋体" panose="02010600030101010101" pitchFamily="2" charset="-122"/>
                  <a:cs typeface="+mn-cs"/>
                </a:defRPr>
              </a:lvl3pPr>
              <a:lvl4pPr marL="1371600" algn="l" rtl="0" fontAlgn="base">
                <a:spcBef>
                  <a:spcPct val="0"/>
                </a:spcBef>
                <a:spcAft>
                  <a:spcPct val="0"/>
                </a:spcAft>
                <a:defRPr b="1" kern="1200">
                  <a:solidFill>
                    <a:srgbClr val="000000"/>
                  </a:solidFill>
                  <a:latin typeface="Calibri"/>
                  <a:ea typeface="宋体" panose="02010600030101010101" pitchFamily="2" charset="-122"/>
                  <a:cs typeface="+mn-cs"/>
                </a:defRPr>
              </a:lvl4pPr>
              <a:lvl5pPr marL="1828800" algn="l" rtl="0" fontAlgn="base">
                <a:spcBef>
                  <a:spcPct val="0"/>
                </a:spcBef>
                <a:spcAft>
                  <a:spcPct val="0"/>
                </a:spcAft>
                <a:defRPr b="1" kern="1200">
                  <a:solidFill>
                    <a:srgbClr val="000000"/>
                  </a:solidFill>
                  <a:latin typeface="Calibri"/>
                  <a:ea typeface="宋体" panose="02010600030101010101" pitchFamily="2" charset="-122"/>
                  <a:cs typeface="+mn-cs"/>
                </a:defRPr>
              </a:lvl5pPr>
              <a:lvl6pPr marL="2286000" algn="l" defTabSz="914400" rtl="0" eaLnBrk="1" latinLnBrk="0" hangingPunct="1">
                <a:defRPr b="1" kern="1200">
                  <a:solidFill>
                    <a:srgbClr val="000000"/>
                  </a:solidFill>
                  <a:latin typeface="Calibri"/>
                  <a:ea typeface="宋体" panose="02010600030101010101" pitchFamily="2" charset="-122"/>
                  <a:cs typeface="+mn-cs"/>
                </a:defRPr>
              </a:lvl6pPr>
              <a:lvl7pPr marL="2743200" algn="l" defTabSz="914400" rtl="0" eaLnBrk="1" latinLnBrk="0" hangingPunct="1">
                <a:defRPr b="1" kern="1200">
                  <a:solidFill>
                    <a:srgbClr val="000000"/>
                  </a:solidFill>
                  <a:latin typeface="Calibri"/>
                  <a:ea typeface="宋体" panose="02010600030101010101" pitchFamily="2" charset="-122"/>
                  <a:cs typeface="+mn-cs"/>
                </a:defRPr>
              </a:lvl7pPr>
              <a:lvl8pPr marL="3200400" algn="l" defTabSz="914400" rtl="0" eaLnBrk="1" latinLnBrk="0" hangingPunct="1">
                <a:defRPr b="1" kern="1200">
                  <a:solidFill>
                    <a:srgbClr val="000000"/>
                  </a:solidFill>
                  <a:latin typeface="Calibri"/>
                  <a:ea typeface="宋体" panose="02010600030101010101" pitchFamily="2" charset="-122"/>
                  <a:cs typeface="+mn-cs"/>
                </a:defRPr>
              </a:lvl8pPr>
              <a:lvl9pPr marL="3657600" algn="l" defTabSz="914400" rtl="0" eaLnBrk="1" latinLnBrk="0" hangingPunct="1">
                <a:defRPr b="1" kern="1200">
                  <a:solidFill>
                    <a:srgbClr val="000000"/>
                  </a:solidFill>
                  <a:latin typeface="Calibri"/>
                  <a:ea typeface="宋体" panose="02010600030101010101" pitchFamily="2" charset="-122"/>
                  <a:cs typeface="+mn-cs"/>
                </a:defRPr>
              </a:lvl9pPr>
            </a:lstStyle>
            <a:p>
              <a:pPr algn="ctr"/>
              <a:r>
                <a:rPr kumimoji="1" lang="zh-CN" altLang="en-US" sz="1600">
                  <a:latin typeface="Arial"/>
                  <a:ea typeface="宋体" panose="02010600030101010101" pitchFamily="2" charset="-122"/>
                  <a:sym typeface="Arial"/>
                </a:rPr>
                <a:t>南部战区</a:t>
              </a:r>
              <a:endParaRPr kumimoji="1" lang="en-US" altLang="zh-CN" sz="1600">
                <a:latin typeface="Arial"/>
                <a:ea typeface="宋体" panose="02010600030101010101" pitchFamily="2" charset="-122"/>
                <a:sym typeface="Arial"/>
              </a:endParaRPr>
            </a:p>
          </p:txBody>
        </p:sp>
        <p:sp>
          <p:nvSpPr>
            <p:cNvPr id="61" name="椭圆 60">
              <a:extLst>
                <a:ext uri="{FF2B5EF4-FFF2-40B4-BE49-F238E27FC236}">
                  <a16:creationId xmlns:a16="http://schemas.microsoft.com/office/drawing/2014/main" xmlns="" id="{446981C0-BB23-42F1-B4BE-119BB401826E}"/>
                </a:ext>
              </a:extLst>
            </p:cNvPr>
            <p:cNvSpPr/>
            <p:nvPr/>
          </p:nvSpPr>
          <p:spPr>
            <a:xfrm>
              <a:off x="3983168" y="4124606"/>
              <a:ext cx="194367" cy="167053"/>
            </a:xfrm>
            <a:prstGeom prst="ellipse">
              <a:avLst/>
            </a:prstGeom>
            <a:solidFill>
              <a:schemeClr val="tx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b="1"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b="1"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b="1"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b="1"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b="1" kern="1200">
                  <a:solidFill>
                    <a:srgbClr val="FFFFFF"/>
                  </a:solidFill>
                  <a:latin typeface="Calibri"/>
                  <a:ea typeface="宋体" panose="02010600030101010101" pitchFamily="2" charset="-122"/>
                  <a:cs typeface="+mn-cs"/>
                </a:defRPr>
              </a:lvl5pPr>
              <a:lvl6pPr marL="2286000" algn="l" defTabSz="914400" rtl="0" eaLnBrk="1" latinLnBrk="0" hangingPunct="1">
                <a:defRPr b="1" kern="1200">
                  <a:solidFill>
                    <a:srgbClr val="FFFFFF"/>
                  </a:solidFill>
                  <a:latin typeface="Calibri"/>
                  <a:ea typeface="宋体" panose="02010600030101010101" pitchFamily="2" charset="-122"/>
                  <a:cs typeface="+mn-cs"/>
                </a:defRPr>
              </a:lvl6pPr>
              <a:lvl7pPr marL="2743200" algn="l" defTabSz="914400" rtl="0" eaLnBrk="1" latinLnBrk="0" hangingPunct="1">
                <a:defRPr b="1" kern="1200">
                  <a:solidFill>
                    <a:srgbClr val="FFFFFF"/>
                  </a:solidFill>
                  <a:latin typeface="Calibri"/>
                  <a:ea typeface="宋体" panose="02010600030101010101" pitchFamily="2" charset="-122"/>
                  <a:cs typeface="+mn-cs"/>
                </a:defRPr>
              </a:lvl7pPr>
              <a:lvl8pPr marL="3200400" algn="l" defTabSz="914400" rtl="0" eaLnBrk="1" latinLnBrk="0" hangingPunct="1">
                <a:defRPr b="1" kern="1200">
                  <a:solidFill>
                    <a:srgbClr val="FFFFFF"/>
                  </a:solidFill>
                  <a:latin typeface="Calibri"/>
                  <a:ea typeface="宋体" panose="02010600030101010101" pitchFamily="2" charset="-122"/>
                  <a:cs typeface="+mn-cs"/>
                </a:defRPr>
              </a:lvl8pPr>
              <a:lvl9pPr marL="3657600" algn="l" defTabSz="914400" rtl="0" eaLnBrk="1" latinLnBrk="0" hangingPunct="1">
                <a:defRPr b="1" kern="1200">
                  <a:solidFill>
                    <a:srgbClr val="FFFFFF"/>
                  </a:solidFill>
                  <a:latin typeface="Calibri"/>
                  <a:ea typeface="宋体" panose="02010600030101010101" pitchFamily="2" charset="-122"/>
                  <a:cs typeface="+mn-cs"/>
                </a:defRPr>
              </a:lvl9pPr>
            </a:lstStyle>
            <a:p>
              <a:pPr algn="ctr"/>
              <a:endParaRPr lang="zh-CN" altLang="en-US">
                <a:latin typeface="Arial"/>
                <a:ea typeface="宋体" panose="02010600030101010101" pitchFamily="2" charset="-122"/>
                <a:sym typeface="Arial"/>
              </a:endParaRPr>
            </a:p>
          </p:txBody>
        </p:sp>
        <p:sp>
          <p:nvSpPr>
            <p:cNvPr id="62" name="椭圆 61">
              <a:extLst>
                <a:ext uri="{FF2B5EF4-FFF2-40B4-BE49-F238E27FC236}">
                  <a16:creationId xmlns:a16="http://schemas.microsoft.com/office/drawing/2014/main" xmlns="" id="{DC7B4D4B-B415-422F-936D-49DA5AE1BDBF}"/>
                </a:ext>
              </a:extLst>
            </p:cNvPr>
            <p:cNvSpPr/>
            <p:nvPr/>
          </p:nvSpPr>
          <p:spPr>
            <a:xfrm>
              <a:off x="5206568" y="4124606"/>
              <a:ext cx="194367" cy="167053"/>
            </a:xfrm>
            <a:prstGeom prst="ellipse">
              <a:avLst/>
            </a:prstGeom>
            <a:solidFill>
              <a:schemeClr val="tx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b="1"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b="1"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b="1"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b="1"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b="1" kern="1200">
                  <a:solidFill>
                    <a:srgbClr val="FFFFFF"/>
                  </a:solidFill>
                  <a:latin typeface="Calibri"/>
                  <a:ea typeface="宋体" panose="02010600030101010101" pitchFamily="2" charset="-122"/>
                  <a:cs typeface="+mn-cs"/>
                </a:defRPr>
              </a:lvl5pPr>
              <a:lvl6pPr marL="2286000" algn="l" defTabSz="914400" rtl="0" eaLnBrk="1" latinLnBrk="0" hangingPunct="1">
                <a:defRPr b="1" kern="1200">
                  <a:solidFill>
                    <a:srgbClr val="FFFFFF"/>
                  </a:solidFill>
                  <a:latin typeface="Calibri"/>
                  <a:ea typeface="宋体" panose="02010600030101010101" pitchFamily="2" charset="-122"/>
                  <a:cs typeface="+mn-cs"/>
                </a:defRPr>
              </a:lvl6pPr>
              <a:lvl7pPr marL="2743200" algn="l" defTabSz="914400" rtl="0" eaLnBrk="1" latinLnBrk="0" hangingPunct="1">
                <a:defRPr b="1" kern="1200">
                  <a:solidFill>
                    <a:srgbClr val="FFFFFF"/>
                  </a:solidFill>
                  <a:latin typeface="Calibri"/>
                  <a:ea typeface="宋体" panose="02010600030101010101" pitchFamily="2" charset="-122"/>
                  <a:cs typeface="+mn-cs"/>
                </a:defRPr>
              </a:lvl7pPr>
              <a:lvl8pPr marL="3200400" algn="l" defTabSz="914400" rtl="0" eaLnBrk="1" latinLnBrk="0" hangingPunct="1">
                <a:defRPr b="1" kern="1200">
                  <a:solidFill>
                    <a:srgbClr val="FFFFFF"/>
                  </a:solidFill>
                  <a:latin typeface="Calibri"/>
                  <a:ea typeface="宋体" panose="02010600030101010101" pitchFamily="2" charset="-122"/>
                  <a:cs typeface="+mn-cs"/>
                </a:defRPr>
              </a:lvl8pPr>
              <a:lvl9pPr marL="3657600" algn="l" defTabSz="914400" rtl="0" eaLnBrk="1" latinLnBrk="0" hangingPunct="1">
                <a:defRPr b="1" kern="1200">
                  <a:solidFill>
                    <a:srgbClr val="FFFFFF"/>
                  </a:solidFill>
                  <a:latin typeface="Calibri"/>
                  <a:ea typeface="宋体" panose="02010600030101010101" pitchFamily="2" charset="-122"/>
                  <a:cs typeface="+mn-cs"/>
                </a:defRPr>
              </a:lvl9pPr>
            </a:lstStyle>
            <a:p>
              <a:pPr algn="ctr"/>
              <a:endParaRPr lang="zh-CN" altLang="en-US">
                <a:latin typeface="Arial"/>
                <a:ea typeface="宋体" panose="02010600030101010101" pitchFamily="2" charset="-122"/>
                <a:sym typeface="Arial"/>
              </a:endParaRPr>
            </a:p>
          </p:txBody>
        </p:sp>
        <p:sp>
          <p:nvSpPr>
            <p:cNvPr id="63" name="椭圆 62">
              <a:extLst>
                <a:ext uri="{FF2B5EF4-FFF2-40B4-BE49-F238E27FC236}">
                  <a16:creationId xmlns:a16="http://schemas.microsoft.com/office/drawing/2014/main" xmlns="" id="{28DFA14D-9629-423B-BEDC-DD3BF6147C5E}"/>
                </a:ext>
              </a:extLst>
            </p:cNvPr>
            <p:cNvSpPr/>
            <p:nvPr/>
          </p:nvSpPr>
          <p:spPr>
            <a:xfrm>
              <a:off x="6429968" y="4124606"/>
              <a:ext cx="194367" cy="167053"/>
            </a:xfrm>
            <a:prstGeom prst="ellipse">
              <a:avLst/>
            </a:prstGeom>
            <a:solidFill>
              <a:schemeClr val="tx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b="1"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b="1"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b="1"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b="1"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b="1" kern="1200">
                  <a:solidFill>
                    <a:srgbClr val="FFFFFF"/>
                  </a:solidFill>
                  <a:latin typeface="Calibri"/>
                  <a:ea typeface="宋体" panose="02010600030101010101" pitchFamily="2" charset="-122"/>
                  <a:cs typeface="+mn-cs"/>
                </a:defRPr>
              </a:lvl5pPr>
              <a:lvl6pPr marL="2286000" algn="l" defTabSz="914400" rtl="0" eaLnBrk="1" latinLnBrk="0" hangingPunct="1">
                <a:defRPr b="1" kern="1200">
                  <a:solidFill>
                    <a:srgbClr val="FFFFFF"/>
                  </a:solidFill>
                  <a:latin typeface="Calibri"/>
                  <a:ea typeface="宋体" panose="02010600030101010101" pitchFamily="2" charset="-122"/>
                  <a:cs typeface="+mn-cs"/>
                </a:defRPr>
              </a:lvl6pPr>
              <a:lvl7pPr marL="2743200" algn="l" defTabSz="914400" rtl="0" eaLnBrk="1" latinLnBrk="0" hangingPunct="1">
                <a:defRPr b="1" kern="1200">
                  <a:solidFill>
                    <a:srgbClr val="FFFFFF"/>
                  </a:solidFill>
                  <a:latin typeface="Calibri"/>
                  <a:ea typeface="宋体" panose="02010600030101010101" pitchFamily="2" charset="-122"/>
                  <a:cs typeface="+mn-cs"/>
                </a:defRPr>
              </a:lvl7pPr>
              <a:lvl8pPr marL="3200400" algn="l" defTabSz="914400" rtl="0" eaLnBrk="1" latinLnBrk="0" hangingPunct="1">
                <a:defRPr b="1" kern="1200">
                  <a:solidFill>
                    <a:srgbClr val="FFFFFF"/>
                  </a:solidFill>
                  <a:latin typeface="Calibri"/>
                  <a:ea typeface="宋体" panose="02010600030101010101" pitchFamily="2" charset="-122"/>
                  <a:cs typeface="+mn-cs"/>
                </a:defRPr>
              </a:lvl8pPr>
              <a:lvl9pPr marL="3657600" algn="l" defTabSz="914400" rtl="0" eaLnBrk="1" latinLnBrk="0" hangingPunct="1">
                <a:defRPr b="1" kern="1200">
                  <a:solidFill>
                    <a:srgbClr val="FFFFFF"/>
                  </a:solidFill>
                  <a:latin typeface="Calibri"/>
                  <a:ea typeface="宋体" panose="02010600030101010101" pitchFamily="2" charset="-122"/>
                  <a:cs typeface="+mn-cs"/>
                </a:defRPr>
              </a:lvl9pPr>
            </a:lstStyle>
            <a:p>
              <a:pPr algn="ctr"/>
              <a:endParaRPr lang="zh-CN" altLang="en-US">
                <a:latin typeface="Arial"/>
                <a:ea typeface="宋体" panose="02010600030101010101" pitchFamily="2" charset="-122"/>
                <a:sym typeface="Arial"/>
              </a:endParaRPr>
            </a:p>
          </p:txBody>
        </p:sp>
        <p:sp>
          <p:nvSpPr>
            <p:cNvPr id="64" name="椭圆 63">
              <a:extLst>
                <a:ext uri="{FF2B5EF4-FFF2-40B4-BE49-F238E27FC236}">
                  <a16:creationId xmlns:a16="http://schemas.microsoft.com/office/drawing/2014/main" xmlns="" id="{05354A21-2EC8-43F4-A175-A5A8A95DECED}"/>
                </a:ext>
              </a:extLst>
            </p:cNvPr>
            <p:cNvSpPr/>
            <p:nvPr/>
          </p:nvSpPr>
          <p:spPr>
            <a:xfrm>
              <a:off x="7653368" y="4124606"/>
              <a:ext cx="194367" cy="167053"/>
            </a:xfrm>
            <a:prstGeom prst="ellipse">
              <a:avLst/>
            </a:prstGeom>
            <a:solidFill>
              <a:schemeClr val="tx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b="1"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b="1"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b="1"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b="1"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b="1" kern="1200">
                  <a:solidFill>
                    <a:srgbClr val="FFFFFF"/>
                  </a:solidFill>
                  <a:latin typeface="Calibri"/>
                  <a:ea typeface="宋体" panose="02010600030101010101" pitchFamily="2" charset="-122"/>
                  <a:cs typeface="+mn-cs"/>
                </a:defRPr>
              </a:lvl5pPr>
              <a:lvl6pPr marL="2286000" algn="l" defTabSz="914400" rtl="0" eaLnBrk="1" latinLnBrk="0" hangingPunct="1">
                <a:defRPr b="1" kern="1200">
                  <a:solidFill>
                    <a:srgbClr val="FFFFFF"/>
                  </a:solidFill>
                  <a:latin typeface="Calibri"/>
                  <a:ea typeface="宋体" panose="02010600030101010101" pitchFamily="2" charset="-122"/>
                  <a:cs typeface="+mn-cs"/>
                </a:defRPr>
              </a:lvl6pPr>
              <a:lvl7pPr marL="2743200" algn="l" defTabSz="914400" rtl="0" eaLnBrk="1" latinLnBrk="0" hangingPunct="1">
                <a:defRPr b="1" kern="1200">
                  <a:solidFill>
                    <a:srgbClr val="FFFFFF"/>
                  </a:solidFill>
                  <a:latin typeface="Calibri"/>
                  <a:ea typeface="宋体" panose="02010600030101010101" pitchFamily="2" charset="-122"/>
                  <a:cs typeface="+mn-cs"/>
                </a:defRPr>
              </a:lvl7pPr>
              <a:lvl8pPr marL="3200400" algn="l" defTabSz="914400" rtl="0" eaLnBrk="1" latinLnBrk="0" hangingPunct="1">
                <a:defRPr b="1" kern="1200">
                  <a:solidFill>
                    <a:srgbClr val="FFFFFF"/>
                  </a:solidFill>
                  <a:latin typeface="Calibri"/>
                  <a:ea typeface="宋体" panose="02010600030101010101" pitchFamily="2" charset="-122"/>
                  <a:cs typeface="+mn-cs"/>
                </a:defRPr>
              </a:lvl8pPr>
              <a:lvl9pPr marL="3657600" algn="l" defTabSz="914400" rtl="0" eaLnBrk="1" latinLnBrk="0" hangingPunct="1">
                <a:defRPr b="1" kern="1200">
                  <a:solidFill>
                    <a:srgbClr val="FFFFFF"/>
                  </a:solidFill>
                  <a:latin typeface="Calibri"/>
                  <a:ea typeface="宋体" panose="02010600030101010101" pitchFamily="2" charset="-122"/>
                  <a:cs typeface="+mn-cs"/>
                </a:defRPr>
              </a:lvl9pPr>
            </a:lstStyle>
            <a:p>
              <a:pPr algn="ctr"/>
              <a:endParaRPr lang="zh-CN" altLang="en-US">
                <a:latin typeface="Arial"/>
                <a:ea typeface="宋体" panose="02010600030101010101" pitchFamily="2" charset="-122"/>
                <a:sym typeface="Arial"/>
              </a:endParaRPr>
            </a:p>
          </p:txBody>
        </p:sp>
        <p:sp>
          <p:nvSpPr>
            <p:cNvPr id="66" name="圆角矩形 44">
              <a:extLst>
                <a:ext uri="{FF2B5EF4-FFF2-40B4-BE49-F238E27FC236}">
                  <a16:creationId xmlns:a16="http://schemas.microsoft.com/office/drawing/2014/main" xmlns="" id="{F51A8CBB-F2CC-4ADA-8E16-614D3055C995}"/>
                </a:ext>
              </a:extLst>
            </p:cNvPr>
            <p:cNvSpPr/>
            <p:nvPr/>
          </p:nvSpPr>
          <p:spPr>
            <a:xfrm>
              <a:off x="938009" y="4666270"/>
              <a:ext cx="7204928" cy="406635"/>
            </a:xfrm>
            <a:prstGeom prst="roundRect">
              <a:avLst>
                <a:gd name="adj" fmla="val 50000"/>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b="1"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b="1"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b="1"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b="1"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b="1" kern="1200">
                  <a:solidFill>
                    <a:srgbClr val="FFFFFF"/>
                  </a:solidFill>
                  <a:latin typeface="Calibri"/>
                  <a:ea typeface="宋体" panose="02010600030101010101" pitchFamily="2" charset="-122"/>
                  <a:cs typeface="+mn-cs"/>
                </a:defRPr>
              </a:lvl5pPr>
              <a:lvl6pPr marL="2286000" algn="l" defTabSz="914400" rtl="0" eaLnBrk="1" latinLnBrk="0" hangingPunct="1">
                <a:defRPr b="1" kern="1200">
                  <a:solidFill>
                    <a:srgbClr val="FFFFFF"/>
                  </a:solidFill>
                  <a:latin typeface="Calibri"/>
                  <a:ea typeface="宋体" panose="02010600030101010101" pitchFamily="2" charset="-122"/>
                  <a:cs typeface="+mn-cs"/>
                </a:defRPr>
              </a:lvl6pPr>
              <a:lvl7pPr marL="2743200" algn="l" defTabSz="914400" rtl="0" eaLnBrk="1" latinLnBrk="0" hangingPunct="1">
                <a:defRPr b="1" kern="1200">
                  <a:solidFill>
                    <a:srgbClr val="FFFFFF"/>
                  </a:solidFill>
                  <a:latin typeface="Calibri"/>
                  <a:ea typeface="宋体" panose="02010600030101010101" pitchFamily="2" charset="-122"/>
                  <a:cs typeface="+mn-cs"/>
                </a:defRPr>
              </a:lvl7pPr>
              <a:lvl8pPr marL="3200400" algn="l" defTabSz="914400" rtl="0" eaLnBrk="1" latinLnBrk="0" hangingPunct="1">
                <a:defRPr b="1" kern="1200">
                  <a:solidFill>
                    <a:srgbClr val="FFFFFF"/>
                  </a:solidFill>
                  <a:latin typeface="Calibri"/>
                  <a:ea typeface="宋体" panose="02010600030101010101" pitchFamily="2" charset="-122"/>
                  <a:cs typeface="+mn-cs"/>
                </a:defRPr>
              </a:lvl8pPr>
              <a:lvl9pPr marL="3657600" algn="l" defTabSz="914400" rtl="0" eaLnBrk="1" latinLnBrk="0" hangingPunct="1">
                <a:defRPr b="1" kern="1200">
                  <a:solidFill>
                    <a:srgbClr val="FFFFFF"/>
                  </a:solidFill>
                  <a:latin typeface="Calibri"/>
                  <a:ea typeface="宋体" panose="02010600030101010101" pitchFamily="2" charset="-122"/>
                  <a:cs typeface="+mn-cs"/>
                </a:defRPr>
              </a:lvl9pPr>
            </a:lstStyle>
            <a:p>
              <a:pPr algn="ctr"/>
              <a:endParaRPr lang="zh-CN" altLang="en-US">
                <a:latin typeface="Arial"/>
                <a:ea typeface="宋体" panose="02010600030101010101" pitchFamily="2" charset="-122"/>
                <a:sym typeface="Arial"/>
              </a:endParaRPr>
            </a:p>
          </p:txBody>
        </p:sp>
        <p:sp>
          <p:nvSpPr>
            <p:cNvPr id="70" name="圆角矩形 47">
              <a:extLst>
                <a:ext uri="{FF2B5EF4-FFF2-40B4-BE49-F238E27FC236}">
                  <a16:creationId xmlns:a16="http://schemas.microsoft.com/office/drawing/2014/main" xmlns="" id="{D90DFDC6-C60B-4BDA-B611-E01C68057456}"/>
                </a:ext>
              </a:extLst>
            </p:cNvPr>
            <p:cNvSpPr/>
            <p:nvPr/>
          </p:nvSpPr>
          <p:spPr>
            <a:xfrm>
              <a:off x="1017600" y="4666270"/>
              <a:ext cx="1219523" cy="406635"/>
            </a:xfrm>
            <a:prstGeom prst="roundRect">
              <a:avLst/>
            </a:prstGeom>
            <a:noFill/>
            <a:ln>
              <a:noFill/>
            </a:ln>
          </p:spPr>
          <p:style>
            <a:lnRef idx="2">
              <a:schemeClr val="accent1"/>
            </a:lnRef>
            <a:fillRef idx="1">
              <a:schemeClr val="lt1"/>
            </a:fillRef>
            <a:effectRef idx="0">
              <a:schemeClr val="accent1"/>
            </a:effectRef>
            <a:fontRef idx="minor">
              <a:schemeClr val="dk1"/>
            </a:fontRef>
          </p:style>
          <p:txBody>
            <a:bodyPr rtlCol="0" anchor="ctr"/>
            <a:lstStyle>
              <a:defPPr>
                <a:defRPr lang="en-US"/>
              </a:defPPr>
              <a:lvl1pPr algn="l" rtl="0" fontAlgn="base">
                <a:spcBef>
                  <a:spcPct val="0"/>
                </a:spcBef>
                <a:spcAft>
                  <a:spcPct val="0"/>
                </a:spcAft>
                <a:defRPr b="1" kern="1200">
                  <a:solidFill>
                    <a:srgbClr val="000000"/>
                  </a:solidFill>
                  <a:latin typeface="Calibri"/>
                  <a:ea typeface="宋体" panose="02010600030101010101" pitchFamily="2" charset="-122"/>
                  <a:cs typeface="+mn-cs"/>
                </a:defRPr>
              </a:lvl1pPr>
              <a:lvl2pPr marL="457200" algn="l" rtl="0" fontAlgn="base">
                <a:spcBef>
                  <a:spcPct val="0"/>
                </a:spcBef>
                <a:spcAft>
                  <a:spcPct val="0"/>
                </a:spcAft>
                <a:defRPr b="1" kern="1200">
                  <a:solidFill>
                    <a:srgbClr val="000000"/>
                  </a:solidFill>
                  <a:latin typeface="Calibri"/>
                  <a:ea typeface="宋体" panose="02010600030101010101" pitchFamily="2" charset="-122"/>
                  <a:cs typeface="+mn-cs"/>
                </a:defRPr>
              </a:lvl2pPr>
              <a:lvl3pPr marL="914400" algn="l" rtl="0" fontAlgn="base">
                <a:spcBef>
                  <a:spcPct val="0"/>
                </a:spcBef>
                <a:spcAft>
                  <a:spcPct val="0"/>
                </a:spcAft>
                <a:defRPr b="1" kern="1200">
                  <a:solidFill>
                    <a:srgbClr val="000000"/>
                  </a:solidFill>
                  <a:latin typeface="Calibri"/>
                  <a:ea typeface="宋体" panose="02010600030101010101" pitchFamily="2" charset="-122"/>
                  <a:cs typeface="+mn-cs"/>
                </a:defRPr>
              </a:lvl3pPr>
              <a:lvl4pPr marL="1371600" algn="l" rtl="0" fontAlgn="base">
                <a:spcBef>
                  <a:spcPct val="0"/>
                </a:spcBef>
                <a:spcAft>
                  <a:spcPct val="0"/>
                </a:spcAft>
                <a:defRPr b="1" kern="1200">
                  <a:solidFill>
                    <a:srgbClr val="000000"/>
                  </a:solidFill>
                  <a:latin typeface="Calibri"/>
                  <a:ea typeface="宋体" panose="02010600030101010101" pitchFamily="2" charset="-122"/>
                  <a:cs typeface="+mn-cs"/>
                </a:defRPr>
              </a:lvl4pPr>
              <a:lvl5pPr marL="1828800" algn="l" rtl="0" fontAlgn="base">
                <a:spcBef>
                  <a:spcPct val="0"/>
                </a:spcBef>
                <a:spcAft>
                  <a:spcPct val="0"/>
                </a:spcAft>
                <a:defRPr b="1" kern="1200">
                  <a:solidFill>
                    <a:srgbClr val="000000"/>
                  </a:solidFill>
                  <a:latin typeface="Calibri"/>
                  <a:ea typeface="宋体" panose="02010600030101010101" pitchFamily="2" charset="-122"/>
                  <a:cs typeface="+mn-cs"/>
                </a:defRPr>
              </a:lvl5pPr>
              <a:lvl6pPr marL="2286000" algn="l" defTabSz="914400" rtl="0" eaLnBrk="1" latinLnBrk="0" hangingPunct="1">
                <a:defRPr b="1" kern="1200">
                  <a:solidFill>
                    <a:srgbClr val="000000"/>
                  </a:solidFill>
                  <a:latin typeface="Calibri"/>
                  <a:ea typeface="宋体" panose="02010600030101010101" pitchFamily="2" charset="-122"/>
                  <a:cs typeface="+mn-cs"/>
                </a:defRPr>
              </a:lvl6pPr>
              <a:lvl7pPr marL="2743200" algn="l" defTabSz="914400" rtl="0" eaLnBrk="1" latinLnBrk="0" hangingPunct="1">
                <a:defRPr b="1" kern="1200">
                  <a:solidFill>
                    <a:srgbClr val="000000"/>
                  </a:solidFill>
                  <a:latin typeface="Calibri"/>
                  <a:ea typeface="宋体" panose="02010600030101010101" pitchFamily="2" charset="-122"/>
                  <a:cs typeface="+mn-cs"/>
                </a:defRPr>
              </a:lvl7pPr>
              <a:lvl8pPr marL="3200400" algn="l" defTabSz="914400" rtl="0" eaLnBrk="1" latinLnBrk="0" hangingPunct="1">
                <a:defRPr b="1" kern="1200">
                  <a:solidFill>
                    <a:srgbClr val="000000"/>
                  </a:solidFill>
                  <a:latin typeface="Calibri"/>
                  <a:ea typeface="宋体" panose="02010600030101010101" pitchFamily="2" charset="-122"/>
                  <a:cs typeface="+mn-cs"/>
                </a:defRPr>
              </a:lvl8pPr>
              <a:lvl9pPr marL="3657600" algn="l" defTabSz="914400" rtl="0" eaLnBrk="1" latinLnBrk="0" hangingPunct="1">
                <a:defRPr b="1" kern="1200">
                  <a:solidFill>
                    <a:srgbClr val="000000"/>
                  </a:solidFill>
                  <a:latin typeface="Calibri"/>
                  <a:ea typeface="宋体" panose="02010600030101010101" pitchFamily="2" charset="-122"/>
                  <a:cs typeface="+mn-cs"/>
                </a:defRPr>
              </a:lvl9pPr>
            </a:lstStyle>
            <a:p>
              <a:pPr algn="ctr"/>
              <a:r>
                <a:rPr kumimoji="1" lang="zh-CN" altLang="en-US" sz="1600">
                  <a:latin typeface="Arial"/>
                  <a:ea typeface="宋体" panose="02010600030101010101" pitchFamily="2" charset="-122"/>
                  <a:sym typeface="Arial"/>
                </a:rPr>
                <a:t>西部战区</a:t>
              </a:r>
              <a:endParaRPr kumimoji="1" lang="en-US" altLang="zh-CN" sz="1600">
                <a:latin typeface="Arial"/>
                <a:ea typeface="宋体" panose="02010600030101010101" pitchFamily="2" charset="-122"/>
                <a:sym typeface="Arial"/>
              </a:endParaRPr>
            </a:p>
          </p:txBody>
        </p:sp>
        <p:sp>
          <p:nvSpPr>
            <p:cNvPr id="71" name="椭圆 70">
              <a:extLst>
                <a:ext uri="{FF2B5EF4-FFF2-40B4-BE49-F238E27FC236}">
                  <a16:creationId xmlns:a16="http://schemas.microsoft.com/office/drawing/2014/main" xmlns="" id="{D4E58D9E-34A6-4382-8560-7887EA787DF6}"/>
                </a:ext>
              </a:extLst>
            </p:cNvPr>
            <p:cNvSpPr/>
            <p:nvPr/>
          </p:nvSpPr>
          <p:spPr>
            <a:xfrm>
              <a:off x="3983168" y="4786061"/>
              <a:ext cx="194367" cy="167053"/>
            </a:xfrm>
            <a:prstGeom prst="ellipse">
              <a:avLst/>
            </a:prstGeom>
            <a:solidFill>
              <a:schemeClr val="tx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b="1"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b="1"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b="1"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b="1"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b="1" kern="1200">
                  <a:solidFill>
                    <a:srgbClr val="FFFFFF"/>
                  </a:solidFill>
                  <a:latin typeface="Calibri"/>
                  <a:ea typeface="宋体" panose="02010600030101010101" pitchFamily="2" charset="-122"/>
                  <a:cs typeface="+mn-cs"/>
                </a:defRPr>
              </a:lvl5pPr>
              <a:lvl6pPr marL="2286000" algn="l" defTabSz="914400" rtl="0" eaLnBrk="1" latinLnBrk="0" hangingPunct="1">
                <a:defRPr b="1" kern="1200">
                  <a:solidFill>
                    <a:srgbClr val="FFFFFF"/>
                  </a:solidFill>
                  <a:latin typeface="Calibri"/>
                  <a:ea typeface="宋体" panose="02010600030101010101" pitchFamily="2" charset="-122"/>
                  <a:cs typeface="+mn-cs"/>
                </a:defRPr>
              </a:lvl6pPr>
              <a:lvl7pPr marL="2743200" algn="l" defTabSz="914400" rtl="0" eaLnBrk="1" latinLnBrk="0" hangingPunct="1">
                <a:defRPr b="1" kern="1200">
                  <a:solidFill>
                    <a:srgbClr val="FFFFFF"/>
                  </a:solidFill>
                  <a:latin typeface="Calibri"/>
                  <a:ea typeface="宋体" panose="02010600030101010101" pitchFamily="2" charset="-122"/>
                  <a:cs typeface="+mn-cs"/>
                </a:defRPr>
              </a:lvl7pPr>
              <a:lvl8pPr marL="3200400" algn="l" defTabSz="914400" rtl="0" eaLnBrk="1" latinLnBrk="0" hangingPunct="1">
                <a:defRPr b="1" kern="1200">
                  <a:solidFill>
                    <a:srgbClr val="FFFFFF"/>
                  </a:solidFill>
                  <a:latin typeface="Calibri"/>
                  <a:ea typeface="宋体" panose="02010600030101010101" pitchFamily="2" charset="-122"/>
                  <a:cs typeface="+mn-cs"/>
                </a:defRPr>
              </a:lvl8pPr>
              <a:lvl9pPr marL="3657600" algn="l" defTabSz="914400" rtl="0" eaLnBrk="1" latinLnBrk="0" hangingPunct="1">
                <a:defRPr b="1" kern="1200">
                  <a:solidFill>
                    <a:srgbClr val="FFFFFF"/>
                  </a:solidFill>
                  <a:latin typeface="Calibri"/>
                  <a:ea typeface="宋体" panose="02010600030101010101" pitchFamily="2" charset="-122"/>
                  <a:cs typeface="+mn-cs"/>
                </a:defRPr>
              </a:lvl9pPr>
            </a:lstStyle>
            <a:p>
              <a:pPr algn="ctr"/>
              <a:endParaRPr lang="zh-CN" altLang="en-US">
                <a:latin typeface="Arial"/>
                <a:ea typeface="宋体" panose="02010600030101010101" pitchFamily="2" charset="-122"/>
                <a:sym typeface="Arial"/>
              </a:endParaRPr>
            </a:p>
          </p:txBody>
        </p:sp>
        <p:sp>
          <p:nvSpPr>
            <p:cNvPr id="72" name="椭圆 71">
              <a:extLst>
                <a:ext uri="{FF2B5EF4-FFF2-40B4-BE49-F238E27FC236}">
                  <a16:creationId xmlns:a16="http://schemas.microsoft.com/office/drawing/2014/main" xmlns="" id="{1505E930-6D06-414D-93A9-BAEB09C62B5D}"/>
                </a:ext>
              </a:extLst>
            </p:cNvPr>
            <p:cNvSpPr/>
            <p:nvPr/>
          </p:nvSpPr>
          <p:spPr>
            <a:xfrm>
              <a:off x="5206568" y="4786061"/>
              <a:ext cx="194367" cy="167053"/>
            </a:xfrm>
            <a:prstGeom prst="ellipse">
              <a:avLst/>
            </a:prstGeom>
            <a:solidFill>
              <a:schemeClr val="tx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b="1"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b="1"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b="1"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b="1"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b="1" kern="1200">
                  <a:solidFill>
                    <a:srgbClr val="FFFFFF"/>
                  </a:solidFill>
                  <a:latin typeface="Calibri"/>
                  <a:ea typeface="宋体" panose="02010600030101010101" pitchFamily="2" charset="-122"/>
                  <a:cs typeface="+mn-cs"/>
                </a:defRPr>
              </a:lvl5pPr>
              <a:lvl6pPr marL="2286000" algn="l" defTabSz="914400" rtl="0" eaLnBrk="1" latinLnBrk="0" hangingPunct="1">
                <a:defRPr b="1" kern="1200">
                  <a:solidFill>
                    <a:srgbClr val="FFFFFF"/>
                  </a:solidFill>
                  <a:latin typeface="Calibri"/>
                  <a:ea typeface="宋体" panose="02010600030101010101" pitchFamily="2" charset="-122"/>
                  <a:cs typeface="+mn-cs"/>
                </a:defRPr>
              </a:lvl6pPr>
              <a:lvl7pPr marL="2743200" algn="l" defTabSz="914400" rtl="0" eaLnBrk="1" latinLnBrk="0" hangingPunct="1">
                <a:defRPr b="1" kern="1200">
                  <a:solidFill>
                    <a:srgbClr val="FFFFFF"/>
                  </a:solidFill>
                  <a:latin typeface="Calibri"/>
                  <a:ea typeface="宋体" panose="02010600030101010101" pitchFamily="2" charset="-122"/>
                  <a:cs typeface="+mn-cs"/>
                </a:defRPr>
              </a:lvl7pPr>
              <a:lvl8pPr marL="3200400" algn="l" defTabSz="914400" rtl="0" eaLnBrk="1" latinLnBrk="0" hangingPunct="1">
                <a:defRPr b="1" kern="1200">
                  <a:solidFill>
                    <a:srgbClr val="FFFFFF"/>
                  </a:solidFill>
                  <a:latin typeface="Calibri"/>
                  <a:ea typeface="宋体" panose="02010600030101010101" pitchFamily="2" charset="-122"/>
                  <a:cs typeface="+mn-cs"/>
                </a:defRPr>
              </a:lvl8pPr>
              <a:lvl9pPr marL="3657600" algn="l" defTabSz="914400" rtl="0" eaLnBrk="1" latinLnBrk="0" hangingPunct="1">
                <a:defRPr b="1" kern="1200">
                  <a:solidFill>
                    <a:srgbClr val="FFFFFF"/>
                  </a:solidFill>
                  <a:latin typeface="Calibri"/>
                  <a:ea typeface="宋体" panose="02010600030101010101" pitchFamily="2" charset="-122"/>
                  <a:cs typeface="+mn-cs"/>
                </a:defRPr>
              </a:lvl9pPr>
            </a:lstStyle>
            <a:p>
              <a:pPr algn="ctr"/>
              <a:endParaRPr lang="zh-CN" altLang="en-US">
                <a:latin typeface="Arial"/>
                <a:ea typeface="宋体" panose="02010600030101010101" pitchFamily="2" charset="-122"/>
                <a:sym typeface="Arial"/>
              </a:endParaRPr>
            </a:p>
          </p:txBody>
        </p:sp>
        <p:sp>
          <p:nvSpPr>
            <p:cNvPr id="73" name="椭圆 72">
              <a:extLst>
                <a:ext uri="{FF2B5EF4-FFF2-40B4-BE49-F238E27FC236}">
                  <a16:creationId xmlns:a16="http://schemas.microsoft.com/office/drawing/2014/main" xmlns="" id="{CB39D47C-C429-4E93-AD7A-FBCC52E87428}"/>
                </a:ext>
              </a:extLst>
            </p:cNvPr>
            <p:cNvSpPr/>
            <p:nvPr/>
          </p:nvSpPr>
          <p:spPr>
            <a:xfrm>
              <a:off x="6429968" y="4786061"/>
              <a:ext cx="194367" cy="167053"/>
            </a:xfrm>
            <a:prstGeom prst="ellipse">
              <a:avLst/>
            </a:prstGeom>
            <a:solidFill>
              <a:schemeClr val="tx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b="1"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b="1"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b="1"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b="1"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b="1" kern="1200">
                  <a:solidFill>
                    <a:srgbClr val="FFFFFF"/>
                  </a:solidFill>
                  <a:latin typeface="Calibri"/>
                  <a:ea typeface="宋体" panose="02010600030101010101" pitchFamily="2" charset="-122"/>
                  <a:cs typeface="+mn-cs"/>
                </a:defRPr>
              </a:lvl5pPr>
              <a:lvl6pPr marL="2286000" algn="l" defTabSz="914400" rtl="0" eaLnBrk="1" latinLnBrk="0" hangingPunct="1">
                <a:defRPr b="1" kern="1200">
                  <a:solidFill>
                    <a:srgbClr val="FFFFFF"/>
                  </a:solidFill>
                  <a:latin typeface="Calibri"/>
                  <a:ea typeface="宋体" panose="02010600030101010101" pitchFamily="2" charset="-122"/>
                  <a:cs typeface="+mn-cs"/>
                </a:defRPr>
              </a:lvl6pPr>
              <a:lvl7pPr marL="2743200" algn="l" defTabSz="914400" rtl="0" eaLnBrk="1" latinLnBrk="0" hangingPunct="1">
                <a:defRPr b="1" kern="1200">
                  <a:solidFill>
                    <a:srgbClr val="FFFFFF"/>
                  </a:solidFill>
                  <a:latin typeface="Calibri"/>
                  <a:ea typeface="宋体" panose="02010600030101010101" pitchFamily="2" charset="-122"/>
                  <a:cs typeface="+mn-cs"/>
                </a:defRPr>
              </a:lvl7pPr>
              <a:lvl8pPr marL="3200400" algn="l" defTabSz="914400" rtl="0" eaLnBrk="1" latinLnBrk="0" hangingPunct="1">
                <a:defRPr b="1" kern="1200">
                  <a:solidFill>
                    <a:srgbClr val="FFFFFF"/>
                  </a:solidFill>
                  <a:latin typeface="Calibri"/>
                  <a:ea typeface="宋体" panose="02010600030101010101" pitchFamily="2" charset="-122"/>
                  <a:cs typeface="+mn-cs"/>
                </a:defRPr>
              </a:lvl8pPr>
              <a:lvl9pPr marL="3657600" algn="l" defTabSz="914400" rtl="0" eaLnBrk="1" latinLnBrk="0" hangingPunct="1">
                <a:defRPr b="1" kern="1200">
                  <a:solidFill>
                    <a:srgbClr val="FFFFFF"/>
                  </a:solidFill>
                  <a:latin typeface="Calibri"/>
                  <a:ea typeface="宋体" panose="02010600030101010101" pitchFamily="2" charset="-122"/>
                  <a:cs typeface="+mn-cs"/>
                </a:defRPr>
              </a:lvl9pPr>
            </a:lstStyle>
            <a:p>
              <a:pPr algn="ctr"/>
              <a:endParaRPr lang="zh-CN" altLang="en-US">
                <a:latin typeface="Arial"/>
                <a:ea typeface="宋体" panose="02010600030101010101" pitchFamily="2" charset="-122"/>
                <a:sym typeface="Arial"/>
              </a:endParaRPr>
            </a:p>
          </p:txBody>
        </p:sp>
        <p:sp>
          <p:nvSpPr>
            <p:cNvPr id="74" name="椭圆 73">
              <a:extLst>
                <a:ext uri="{FF2B5EF4-FFF2-40B4-BE49-F238E27FC236}">
                  <a16:creationId xmlns:a16="http://schemas.microsoft.com/office/drawing/2014/main" xmlns="" id="{1F06B5F4-9983-4F9A-BB8C-DEB896A9B9E4}"/>
                </a:ext>
              </a:extLst>
            </p:cNvPr>
            <p:cNvSpPr/>
            <p:nvPr/>
          </p:nvSpPr>
          <p:spPr>
            <a:xfrm>
              <a:off x="7653368" y="4786061"/>
              <a:ext cx="194367" cy="167053"/>
            </a:xfrm>
            <a:prstGeom prst="ellipse">
              <a:avLst/>
            </a:prstGeom>
            <a:solidFill>
              <a:schemeClr val="tx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b="1"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b="1"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b="1"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b="1"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b="1" kern="1200">
                  <a:solidFill>
                    <a:srgbClr val="FFFFFF"/>
                  </a:solidFill>
                  <a:latin typeface="Calibri"/>
                  <a:ea typeface="宋体" panose="02010600030101010101" pitchFamily="2" charset="-122"/>
                  <a:cs typeface="+mn-cs"/>
                </a:defRPr>
              </a:lvl5pPr>
              <a:lvl6pPr marL="2286000" algn="l" defTabSz="914400" rtl="0" eaLnBrk="1" latinLnBrk="0" hangingPunct="1">
                <a:defRPr b="1" kern="1200">
                  <a:solidFill>
                    <a:srgbClr val="FFFFFF"/>
                  </a:solidFill>
                  <a:latin typeface="Calibri"/>
                  <a:ea typeface="宋体" panose="02010600030101010101" pitchFamily="2" charset="-122"/>
                  <a:cs typeface="+mn-cs"/>
                </a:defRPr>
              </a:lvl6pPr>
              <a:lvl7pPr marL="2743200" algn="l" defTabSz="914400" rtl="0" eaLnBrk="1" latinLnBrk="0" hangingPunct="1">
                <a:defRPr b="1" kern="1200">
                  <a:solidFill>
                    <a:srgbClr val="FFFFFF"/>
                  </a:solidFill>
                  <a:latin typeface="Calibri"/>
                  <a:ea typeface="宋体" panose="02010600030101010101" pitchFamily="2" charset="-122"/>
                  <a:cs typeface="+mn-cs"/>
                </a:defRPr>
              </a:lvl7pPr>
              <a:lvl8pPr marL="3200400" algn="l" defTabSz="914400" rtl="0" eaLnBrk="1" latinLnBrk="0" hangingPunct="1">
                <a:defRPr b="1" kern="1200">
                  <a:solidFill>
                    <a:srgbClr val="FFFFFF"/>
                  </a:solidFill>
                  <a:latin typeface="Calibri"/>
                  <a:ea typeface="宋体" panose="02010600030101010101" pitchFamily="2" charset="-122"/>
                  <a:cs typeface="+mn-cs"/>
                </a:defRPr>
              </a:lvl8pPr>
              <a:lvl9pPr marL="3657600" algn="l" defTabSz="914400" rtl="0" eaLnBrk="1" latinLnBrk="0" hangingPunct="1">
                <a:defRPr b="1" kern="1200">
                  <a:solidFill>
                    <a:srgbClr val="FFFFFF"/>
                  </a:solidFill>
                  <a:latin typeface="Calibri"/>
                  <a:ea typeface="宋体" panose="02010600030101010101" pitchFamily="2" charset="-122"/>
                  <a:cs typeface="+mn-cs"/>
                </a:defRPr>
              </a:lvl9pPr>
            </a:lstStyle>
            <a:p>
              <a:pPr algn="ctr"/>
              <a:endParaRPr lang="zh-CN" altLang="en-US">
                <a:latin typeface="Arial"/>
                <a:ea typeface="宋体" panose="02010600030101010101" pitchFamily="2" charset="-122"/>
                <a:sym typeface="Arial"/>
              </a:endParaRPr>
            </a:p>
          </p:txBody>
        </p:sp>
        <p:sp>
          <p:nvSpPr>
            <p:cNvPr id="76" name="圆角矩形 44">
              <a:extLst>
                <a:ext uri="{FF2B5EF4-FFF2-40B4-BE49-F238E27FC236}">
                  <a16:creationId xmlns:a16="http://schemas.microsoft.com/office/drawing/2014/main" xmlns="" id="{8A29BD6E-CC45-48F2-889D-27714F4F530F}"/>
                </a:ext>
              </a:extLst>
            </p:cNvPr>
            <p:cNvSpPr/>
            <p:nvPr/>
          </p:nvSpPr>
          <p:spPr>
            <a:xfrm>
              <a:off x="938009" y="5996687"/>
              <a:ext cx="7204928" cy="406635"/>
            </a:xfrm>
            <a:prstGeom prst="roundRect">
              <a:avLst>
                <a:gd name="adj" fmla="val 50000"/>
              </a:avLst>
            </a:pr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b="1"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b="1"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b="1"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b="1"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b="1" kern="1200">
                  <a:solidFill>
                    <a:srgbClr val="FFFFFF"/>
                  </a:solidFill>
                  <a:latin typeface="Calibri"/>
                  <a:ea typeface="宋体" panose="02010600030101010101" pitchFamily="2" charset="-122"/>
                  <a:cs typeface="+mn-cs"/>
                </a:defRPr>
              </a:lvl5pPr>
              <a:lvl6pPr marL="2286000" algn="l" defTabSz="914400" rtl="0" eaLnBrk="1" latinLnBrk="0" hangingPunct="1">
                <a:defRPr b="1" kern="1200">
                  <a:solidFill>
                    <a:srgbClr val="FFFFFF"/>
                  </a:solidFill>
                  <a:latin typeface="Calibri"/>
                  <a:ea typeface="宋体" panose="02010600030101010101" pitchFamily="2" charset="-122"/>
                  <a:cs typeface="+mn-cs"/>
                </a:defRPr>
              </a:lvl6pPr>
              <a:lvl7pPr marL="2743200" algn="l" defTabSz="914400" rtl="0" eaLnBrk="1" latinLnBrk="0" hangingPunct="1">
                <a:defRPr b="1" kern="1200">
                  <a:solidFill>
                    <a:srgbClr val="FFFFFF"/>
                  </a:solidFill>
                  <a:latin typeface="Calibri"/>
                  <a:ea typeface="宋体" panose="02010600030101010101" pitchFamily="2" charset="-122"/>
                  <a:cs typeface="+mn-cs"/>
                </a:defRPr>
              </a:lvl7pPr>
              <a:lvl8pPr marL="3200400" algn="l" defTabSz="914400" rtl="0" eaLnBrk="1" latinLnBrk="0" hangingPunct="1">
                <a:defRPr b="1" kern="1200">
                  <a:solidFill>
                    <a:srgbClr val="FFFFFF"/>
                  </a:solidFill>
                  <a:latin typeface="Calibri"/>
                  <a:ea typeface="宋体" panose="02010600030101010101" pitchFamily="2" charset="-122"/>
                  <a:cs typeface="+mn-cs"/>
                </a:defRPr>
              </a:lvl8pPr>
              <a:lvl9pPr marL="3657600" algn="l" defTabSz="914400" rtl="0" eaLnBrk="1" latinLnBrk="0" hangingPunct="1">
                <a:defRPr b="1" kern="1200">
                  <a:solidFill>
                    <a:srgbClr val="FFFFFF"/>
                  </a:solidFill>
                  <a:latin typeface="Calibri"/>
                  <a:ea typeface="宋体" panose="02010600030101010101" pitchFamily="2" charset="-122"/>
                  <a:cs typeface="+mn-cs"/>
                </a:defRPr>
              </a:lvl9pPr>
            </a:lstStyle>
            <a:p>
              <a:pPr algn="ctr"/>
              <a:endParaRPr lang="zh-CN" altLang="en-US">
                <a:latin typeface="Arial"/>
                <a:ea typeface="宋体" panose="02010600030101010101" pitchFamily="2" charset="-122"/>
                <a:sym typeface="Arial"/>
              </a:endParaRPr>
            </a:p>
          </p:txBody>
        </p:sp>
        <p:sp>
          <p:nvSpPr>
            <p:cNvPr id="77" name="圆角矩形 47">
              <a:extLst>
                <a:ext uri="{FF2B5EF4-FFF2-40B4-BE49-F238E27FC236}">
                  <a16:creationId xmlns:a16="http://schemas.microsoft.com/office/drawing/2014/main" xmlns="" id="{ED48FCBA-9DD1-4808-A1DF-2EC889F68C33}"/>
                </a:ext>
              </a:extLst>
            </p:cNvPr>
            <p:cNvSpPr/>
            <p:nvPr/>
          </p:nvSpPr>
          <p:spPr>
            <a:xfrm>
              <a:off x="1017600" y="5996687"/>
              <a:ext cx="1219523" cy="406635"/>
            </a:xfrm>
            <a:prstGeom prst="roundRect">
              <a:avLst/>
            </a:prstGeom>
            <a:noFill/>
            <a:ln>
              <a:noFill/>
            </a:ln>
          </p:spPr>
          <p:style>
            <a:lnRef idx="2">
              <a:schemeClr val="accent1"/>
            </a:lnRef>
            <a:fillRef idx="1">
              <a:schemeClr val="lt1"/>
            </a:fillRef>
            <a:effectRef idx="0">
              <a:schemeClr val="accent1"/>
            </a:effectRef>
            <a:fontRef idx="minor">
              <a:schemeClr val="dk1"/>
            </a:fontRef>
          </p:style>
          <p:txBody>
            <a:bodyPr rtlCol="0" anchor="ctr"/>
            <a:lstStyle>
              <a:defPPr>
                <a:defRPr lang="en-US"/>
              </a:defPPr>
              <a:lvl1pPr algn="l" rtl="0" fontAlgn="base">
                <a:spcBef>
                  <a:spcPct val="0"/>
                </a:spcBef>
                <a:spcAft>
                  <a:spcPct val="0"/>
                </a:spcAft>
                <a:defRPr b="1" kern="1200">
                  <a:solidFill>
                    <a:srgbClr val="000000"/>
                  </a:solidFill>
                  <a:latin typeface="Calibri"/>
                  <a:ea typeface="宋体" panose="02010600030101010101" pitchFamily="2" charset="-122"/>
                  <a:cs typeface="+mn-cs"/>
                </a:defRPr>
              </a:lvl1pPr>
              <a:lvl2pPr marL="457200" algn="l" rtl="0" fontAlgn="base">
                <a:spcBef>
                  <a:spcPct val="0"/>
                </a:spcBef>
                <a:spcAft>
                  <a:spcPct val="0"/>
                </a:spcAft>
                <a:defRPr b="1" kern="1200">
                  <a:solidFill>
                    <a:srgbClr val="000000"/>
                  </a:solidFill>
                  <a:latin typeface="Calibri"/>
                  <a:ea typeface="宋体" panose="02010600030101010101" pitchFamily="2" charset="-122"/>
                  <a:cs typeface="+mn-cs"/>
                </a:defRPr>
              </a:lvl2pPr>
              <a:lvl3pPr marL="914400" algn="l" rtl="0" fontAlgn="base">
                <a:spcBef>
                  <a:spcPct val="0"/>
                </a:spcBef>
                <a:spcAft>
                  <a:spcPct val="0"/>
                </a:spcAft>
                <a:defRPr b="1" kern="1200">
                  <a:solidFill>
                    <a:srgbClr val="000000"/>
                  </a:solidFill>
                  <a:latin typeface="Calibri"/>
                  <a:ea typeface="宋体" panose="02010600030101010101" pitchFamily="2" charset="-122"/>
                  <a:cs typeface="+mn-cs"/>
                </a:defRPr>
              </a:lvl3pPr>
              <a:lvl4pPr marL="1371600" algn="l" rtl="0" fontAlgn="base">
                <a:spcBef>
                  <a:spcPct val="0"/>
                </a:spcBef>
                <a:spcAft>
                  <a:spcPct val="0"/>
                </a:spcAft>
                <a:defRPr b="1" kern="1200">
                  <a:solidFill>
                    <a:srgbClr val="000000"/>
                  </a:solidFill>
                  <a:latin typeface="Calibri"/>
                  <a:ea typeface="宋体" panose="02010600030101010101" pitchFamily="2" charset="-122"/>
                  <a:cs typeface="+mn-cs"/>
                </a:defRPr>
              </a:lvl4pPr>
              <a:lvl5pPr marL="1828800" algn="l" rtl="0" fontAlgn="base">
                <a:spcBef>
                  <a:spcPct val="0"/>
                </a:spcBef>
                <a:spcAft>
                  <a:spcPct val="0"/>
                </a:spcAft>
                <a:defRPr b="1" kern="1200">
                  <a:solidFill>
                    <a:srgbClr val="000000"/>
                  </a:solidFill>
                  <a:latin typeface="Calibri"/>
                  <a:ea typeface="宋体" panose="02010600030101010101" pitchFamily="2" charset="-122"/>
                  <a:cs typeface="+mn-cs"/>
                </a:defRPr>
              </a:lvl5pPr>
              <a:lvl6pPr marL="2286000" algn="l" defTabSz="914400" rtl="0" eaLnBrk="1" latinLnBrk="0" hangingPunct="1">
                <a:defRPr b="1" kern="1200">
                  <a:solidFill>
                    <a:srgbClr val="000000"/>
                  </a:solidFill>
                  <a:latin typeface="Calibri"/>
                  <a:ea typeface="宋体" panose="02010600030101010101" pitchFamily="2" charset="-122"/>
                  <a:cs typeface="+mn-cs"/>
                </a:defRPr>
              </a:lvl6pPr>
              <a:lvl7pPr marL="2743200" algn="l" defTabSz="914400" rtl="0" eaLnBrk="1" latinLnBrk="0" hangingPunct="1">
                <a:defRPr b="1" kern="1200">
                  <a:solidFill>
                    <a:srgbClr val="000000"/>
                  </a:solidFill>
                  <a:latin typeface="Calibri"/>
                  <a:ea typeface="宋体" panose="02010600030101010101" pitchFamily="2" charset="-122"/>
                  <a:cs typeface="+mn-cs"/>
                </a:defRPr>
              </a:lvl7pPr>
              <a:lvl8pPr marL="3200400" algn="l" defTabSz="914400" rtl="0" eaLnBrk="1" latinLnBrk="0" hangingPunct="1">
                <a:defRPr b="1" kern="1200">
                  <a:solidFill>
                    <a:srgbClr val="000000"/>
                  </a:solidFill>
                  <a:latin typeface="Calibri"/>
                  <a:ea typeface="宋体" panose="02010600030101010101" pitchFamily="2" charset="-122"/>
                  <a:cs typeface="+mn-cs"/>
                </a:defRPr>
              </a:lvl8pPr>
              <a:lvl9pPr marL="3657600" algn="l" defTabSz="914400" rtl="0" eaLnBrk="1" latinLnBrk="0" hangingPunct="1">
                <a:defRPr b="1" kern="1200">
                  <a:solidFill>
                    <a:srgbClr val="000000"/>
                  </a:solidFill>
                  <a:latin typeface="Calibri"/>
                  <a:ea typeface="宋体" panose="02010600030101010101" pitchFamily="2" charset="-122"/>
                  <a:cs typeface="+mn-cs"/>
                </a:defRPr>
              </a:lvl9pPr>
            </a:lstStyle>
            <a:p>
              <a:pPr algn="ctr"/>
              <a:r>
                <a:rPr kumimoji="1" lang="zh-CN" altLang="en-US" sz="1600">
                  <a:latin typeface="Arial"/>
                  <a:ea typeface="宋体" panose="02010600030101010101" pitchFamily="2" charset="-122"/>
                  <a:sym typeface="Arial"/>
                </a:rPr>
                <a:t>中部战区</a:t>
              </a:r>
              <a:endParaRPr kumimoji="1" lang="en-US" altLang="zh-CN" sz="1600">
                <a:latin typeface="Arial"/>
                <a:ea typeface="宋体" panose="02010600030101010101" pitchFamily="2" charset="-122"/>
                <a:sym typeface="Arial"/>
              </a:endParaRPr>
            </a:p>
          </p:txBody>
        </p:sp>
        <p:sp>
          <p:nvSpPr>
            <p:cNvPr id="78" name="椭圆 77">
              <a:extLst>
                <a:ext uri="{FF2B5EF4-FFF2-40B4-BE49-F238E27FC236}">
                  <a16:creationId xmlns:a16="http://schemas.microsoft.com/office/drawing/2014/main" xmlns="" id="{EE8F2104-C683-4638-B6FB-05E881B535E7}"/>
                </a:ext>
              </a:extLst>
            </p:cNvPr>
            <p:cNvSpPr/>
            <p:nvPr/>
          </p:nvSpPr>
          <p:spPr>
            <a:xfrm>
              <a:off x="3983168" y="6116478"/>
              <a:ext cx="194367" cy="167053"/>
            </a:xfrm>
            <a:prstGeom prst="ellipse">
              <a:avLst/>
            </a:prstGeom>
            <a:solidFill>
              <a:schemeClr val="tx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b="1"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b="1"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b="1"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b="1"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b="1" kern="1200">
                  <a:solidFill>
                    <a:srgbClr val="FFFFFF"/>
                  </a:solidFill>
                  <a:latin typeface="Calibri"/>
                  <a:ea typeface="宋体" panose="02010600030101010101" pitchFamily="2" charset="-122"/>
                  <a:cs typeface="+mn-cs"/>
                </a:defRPr>
              </a:lvl5pPr>
              <a:lvl6pPr marL="2286000" algn="l" defTabSz="914400" rtl="0" eaLnBrk="1" latinLnBrk="0" hangingPunct="1">
                <a:defRPr b="1" kern="1200">
                  <a:solidFill>
                    <a:srgbClr val="FFFFFF"/>
                  </a:solidFill>
                  <a:latin typeface="Calibri"/>
                  <a:ea typeface="宋体" panose="02010600030101010101" pitchFamily="2" charset="-122"/>
                  <a:cs typeface="+mn-cs"/>
                </a:defRPr>
              </a:lvl6pPr>
              <a:lvl7pPr marL="2743200" algn="l" defTabSz="914400" rtl="0" eaLnBrk="1" latinLnBrk="0" hangingPunct="1">
                <a:defRPr b="1" kern="1200">
                  <a:solidFill>
                    <a:srgbClr val="FFFFFF"/>
                  </a:solidFill>
                  <a:latin typeface="Calibri"/>
                  <a:ea typeface="宋体" panose="02010600030101010101" pitchFamily="2" charset="-122"/>
                  <a:cs typeface="+mn-cs"/>
                </a:defRPr>
              </a:lvl7pPr>
              <a:lvl8pPr marL="3200400" algn="l" defTabSz="914400" rtl="0" eaLnBrk="1" latinLnBrk="0" hangingPunct="1">
                <a:defRPr b="1" kern="1200">
                  <a:solidFill>
                    <a:srgbClr val="FFFFFF"/>
                  </a:solidFill>
                  <a:latin typeface="Calibri"/>
                  <a:ea typeface="宋体" panose="02010600030101010101" pitchFamily="2" charset="-122"/>
                  <a:cs typeface="+mn-cs"/>
                </a:defRPr>
              </a:lvl8pPr>
              <a:lvl9pPr marL="3657600" algn="l" defTabSz="914400" rtl="0" eaLnBrk="1" latinLnBrk="0" hangingPunct="1">
                <a:defRPr b="1" kern="1200">
                  <a:solidFill>
                    <a:srgbClr val="FFFFFF"/>
                  </a:solidFill>
                  <a:latin typeface="Calibri"/>
                  <a:ea typeface="宋体" panose="02010600030101010101" pitchFamily="2" charset="-122"/>
                  <a:cs typeface="+mn-cs"/>
                </a:defRPr>
              </a:lvl9pPr>
            </a:lstStyle>
            <a:p>
              <a:pPr algn="ctr"/>
              <a:endParaRPr lang="zh-CN" altLang="en-US">
                <a:latin typeface="Arial"/>
                <a:ea typeface="宋体" panose="02010600030101010101" pitchFamily="2" charset="-122"/>
                <a:sym typeface="Arial"/>
              </a:endParaRPr>
            </a:p>
          </p:txBody>
        </p:sp>
        <p:sp>
          <p:nvSpPr>
            <p:cNvPr id="79" name="椭圆 78">
              <a:extLst>
                <a:ext uri="{FF2B5EF4-FFF2-40B4-BE49-F238E27FC236}">
                  <a16:creationId xmlns:a16="http://schemas.microsoft.com/office/drawing/2014/main" xmlns="" id="{382AF5B5-33DC-4C86-8CDA-6E6452C47049}"/>
                </a:ext>
              </a:extLst>
            </p:cNvPr>
            <p:cNvSpPr/>
            <p:nvPr/>
          </p:nvSpPr>
          <p:spPr>
            <a:xfrm>
              <a:off x="5206568" y="6116478"/>
              <a:ext cx="194367" cy="167053"/>
            </a:xfrm>
            <a:prstGeom prst="ellipse">
              <a:avLst/>
            </a:prstGeom>
            <a:solidFill>
              <a:schemeClr val="tx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b="1"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b="1"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b="1"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b="1"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b="1" kern="1200">
                  <a:solidFill>
                    <a:srgbClr val="FFFFFF"/>
                  </a:solidFill>
                  <a:latin typeface="Calibri"/>
                  <a:ea typeface="宋体" panose="02010600030101010101" pitchFamily="2" charset="-122"/>
                  <a:cs typeface="+mn-cs"/>
                </a:defRPr>
              </a:lvl5pPr>
              <a:lvl6pPr marL="2286000" algn="l" defTabSz="914400" rtl="0" eaLnBrk="1" latinLnBrk="0" hangingPunct="1">
                <a:defRPr b="1" kern="1200">
                  <a:solidFill>
                    <a:srgbClr val="FFFFFF"/>
                  </a:solidFill>
                  <a:latin typeface="Calibri"/>
                  <a:ea typeface="宋体" panose="02010600030101010101" pitchFamily="2" charset="-122"/>
                  <a:cs typeface="+mn-cs"/>
                </a:defRPr>
              </a:lvl6pPr>
              <a:lvl7pPr marL="2743200" algn="l" defTabSz="914400" rtl="0" eaLnBrk="1" latinLnBrk="0" hangingPunct="1">
                <a:defRPr b="1" kern="1200">
                  <a:solidFill>
                    <a:srgbClr val="FFFFFF"/>
                  </a:solidFill>
                  <a:latin typeface="Calibri"/>
                  <a:ea typeface="宋体" panose="02010600030101010101" pitchFamily="2" charset="-122"/>
                  <a:cs typeface="+mn-cs"/>
                </a:defRPr>
              </a:lvl7pPr>
              <a:lvl8pPr marL="3200400" algn="l" defTabSz="914400" rtl="0" eaLnBrk="1" latinLnBrk="0" hangingPunct="1">
                <a:defRPr b="1" kern="1200">
                  <a:solidFill>
                    <a:srgbClr val="FFFFFF"/>
                  </a:solidFill>
                  <a:latin typeface="Calibri"/>
                  <a:ea typeface="宋体" panose="02010600030101010101" pitchFamily="2" charset="-122"/>
                  <a:cs typeface="+mn-cs"/>
                </a:defRPr>
              </a:lvl8pPr>
              <a:lvl9pPr marL="3657600" algn="l" defTabSz="914400" rtl="0" eaLnBrk="1" latinLnBrk="0" hangingPunct="1">
                <a:defRPr b="1" kern="1200">
                  <a:solidFill>
                    <a:srgbClr val="FFFFFF"/>
                  </a:solidFill>
                  <a:latin typeface="Calibri"/>
                  <a:ea typeface="宋体" panose="02010600030101010101" pitchFamily="2" charset="-122"/>
                  <a:cs typeface="+mn-cs"/>
                </a:defRPr>
              </a:lvl9pPr>
            </a:lstStyle>
            <a:p>
              <a:pPr algn="ctr"/>
              <a:endParaRPr lang="zh-CN" altLang="en-US">
                <a:latin typeface="Arial"/>
                <a:ea typeface="宋体" panose="02010600030101010101" pitchFamily="2" charset="-122"/>
                <a:sym typeface="Arial"/>
              </a:endParaRPr>
            </a:p>
          </p:txBody>
        </p:sp>
        <p:sp>
          <p:nvSpPr>
            <p:cNvPr id="80" name="椭圆 79">
              <a:extLst>
                <a:ext uri="{FF2B5EF4-FFF2-40B4-BE49-F238E27FC236}">
                  <a16:creationId xmlns:a16="http://schemas.microsoft.com/office/drawing/2014/main" xmlns="" id="{04C3F0C8-B51E-430F-A8FD-2B5435EEEF90}"/>
                </a:ext>
              </a:extLst>
            </p:cNvPr>
            <p:cNvSpPr/>
            <p:nvPr/>
          </p:nvSpPr>
          <p:spPr>
            <a:xfrm>
              <a:off x="6429968" y="6116478"/>
              <a:ext cx="194367" cy="167053"/>
            </a:xfrm>
            <a:prstGeom prst="ellipse">
              <a:avLst/>
            </a:prstGeom>
            <a:solidFill>
              <a:schemeClr val="tx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b="1"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b="1"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b="1"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b="1"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b="1" kern="1200">
                  <a:solidFill>
                    <a:srgbClr val="FFFFFF"/>
                  </a:solidFill>
                  <a:latin typeface="Calibri"/>
                  <a:ea typeface="宋体" panose="02010600030101010101" pitchFamily="2" charset="-122"/>
                  <a:cs typeface="+mn-cs"/>
                </a:defRPr>
              </a:lvl5pPr>
              <a:lvl6pPr marL="2286000" algn="l" defTabSz="914400" rtl="0" eaLnBrk="1" latinLnBrk="0" hangingPunct="1">
                <a:defRPr b="1" kern="1200">
                  <a:solidFill>
                    <a:srgbClr val="FFFFFF"/>
                  </a:solidFill>
                  <a:latin typeface="Calibri"/>
                  <a:ea typeface="宋体" panose="02010600030101010101" pitchFamily="2" charset="-122"/>
                  <a:cs typeface="+mn-cs"/>
                </a:defRPr>
              </a:lvl6pPr>
              <a:lvl7pPr marL="2743200" algn="l" defTabSz="914400" rtl="0" eaLnBrk="1" latinLnBrk="0" hangingPunct="1">
                <a:defRPr b="1" kern="1200">
                  <a:solidFill>
                    <a:srgbClr val="FFFFFF"/>
                  </a:solidFill>
                  <a:latin typeface="Calibri"/>
                  <a:ea typeface="宋体" panose="02010600030101010101" pitchFamily="2" charset="-122"/>
                  <a:cs typeface="+mn-cs"/>
                </a:defRPr>
              </a:lvl7pPr>
              <a:lvl8pPr marL="3200400" algn="l" defTabSz="914400" rtl="0" eaLnBrk="1" latinLnBrk="0" hangingPunct="1">
                <a:defRPr b="1" kern="1200">
                  <a:solidFill>
                    <a:srgbClr val="FFFFFF"/>
                  </a:solidFill>
                  <a:latin typeface="Calibri"/>
                  <a:ea typeface="宋体" panose="02010600030101010101" pitchFamily="2" charset="-122"/>
                  <a:cs typeface="+mn-cs"/>
                </a:defRPr>
              </a:lvl8pPr>
              <a:lvl9pPr marL="3657600" algn="l" defTabSz="914400" rtl="0" eaLnBrk="1" latinLnBrk="0" hangingPunct="1">
                <a:defRPr b="1" kern="1200">
                  <a:solidFill>
                    <a:srgbClr val="FFFFFF"/>
                  </a:solidFill>
                  <a:latin typeface="Calibri"/>
                  <a:ea typeface="宋体" panose="02010600030101010101" pitchFamily="2" charset="-122"/>
                  <a:cs typeface="+mn-cs"/>
                </a:defRPr>
              </a:lvl9pPr>
            </a:lstStyle>
            <a:p>
              <a:pPr algn="ctr"/>
              <a:endParaRPr lang="zh-CN" altLang="en-US">
                <a:latin typeface="Arial"/>
                <a:ea typeface="宋体" panose="02010600030101010101" pitchFamily="2" charset="-122"/>
                <a:sym typeface="Arial"/>
              </a:endParaRPr>
            </a:p>
          </p:txBody>
        </p:sp>
        <p:sp>
          <p:nvSpPr>
            <p:cNvPr id="81" name="椭圆 80">
              <a:extLst>
                <a:ext uri="{FF2B5EF4-FFF2-40B4-BE49-F238E27FC236}">
                  <a16:creationId xmlns:a16="http://schemas.microsoft.com/office/drawing/2014/main" xmlns="" id="{5AC22661-69AB-494B-88B2-8441C3D6032C}"/>
                </a:ext>
              </a:extLst>
            </p:cNvPr>
            <p:cNvSpPr/>
            <p:nvPr/>
          </p:nvSpPr>
          <p:spPr>
            <a:xfrm>
              <a:off x="7653368" y="6116478"/>
              <a:ext cx="194367" cy="167053"/>
            </a:xfrm>
            <a:prstGeom prst="ellipse">
              <a:avLst/>
            </a:prstGeom>
            <a:solidFill>
              <a:schemeClr val="tx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b="1"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b="1"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b="1"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b="1"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b="1" kern="1200">
                  <a:solidFill>
                    <a:srgbClr val="FFFFFF"/>
                  </a:solidFill>
                  <a:latin typeface="Calibri"/>
                  <a:ea typeface="宋体" panose="02010600030101010101" pitchFamily="2" charset="-122"/>
                  <a:cs typeface="+mn-cs"/>
                </a:defRPr>
              </a:lvl5pPr>
              <a:lvl6pPr marL="2286000" algn="l" defTabSz="914400" rtl="0" eaLnBrk="1" latinLnBrk="0" hangingPunct="1">
                <a:defRPr b="1" kern="1200">
                  <a:solidFill>
                    <a:srgbClr val="FFFFFF"/>
                  </a:solidFill>
                  <a:latin typeface="Calibri"/>
                  <a:ea typeface="宋体" panose="02010600030101010101" pitchFamily="2" charset="-122"/>
                  <a:cs typeface="+mn-cs"/>
                </a:defRPr>
              </a:lvl6pPr>
              <a:lvl7pPr marL="2743200" algn="l" defTabSz="914400" rtl="0" eaLnBrk="1" latinLnBrk="0" hangingPunct="1">
                <a:defRPr b="1" kern="1200">
                  <a:solidFill>
                    <a:srgbClr val="FFFFFF"/>
                  </a:solidFill>
                  <a:latin typeface="Calibri"/>
                  <a:ea typeface="宋体" panose="02010600030101010101" pitchFamily="2" charset="-122"/>
                  <a:cs typeface="+mn-cs"/>
                </a:defRPr>
              </a:lvl7pPr>
              <a:lvl8pPr marL="3200400" algn="l" defTabSz="914400" rtl="0" eaLnBrk="1" latinLnBrk="0" hangingPunct="1">
                <a:defRPr b="1" kern="1200">
                  <a:solidFill>
                    <a:srgbClr val="FFFFFF"/>
                  </a:solidFill>
                  <a:latin typeface="Calibri"/>
                  <a:ea typeface="宋体" panose="02010600030101010101" pitchFamily="2" charset="-122"/>
                  <a:cs typeface="+mn-cs"/>
                </a:defRPr>
              </a:lvl8pPr>
              <a:lvl9pPr marL="3657600" algn="l" defTabSz="914400" rtl="0" eaLnBrk="1" latinLnBrk="0" hangingPunct="1">
                <a:defRPr b="1" kern="1200">
                  <a:solidFill>
                    <a:srgbClr val="FFFFFF"/>
                  </a:solidFill>
                  <a:latin typeface="Calibri"/>
                  <a:ea typeface="宋体" panose="02010600030101010101" pitchFamily="2" charset="-122"/>
                  <a:cs typeface="+mn-cs"/>
                </a:defRPr>
              </a:lvl9pPr>
            </a:lstStyle>
            <a:p>
              <a:pPr algn="ctr"/>
              <a:endParaRPr lang="zh-CN" altLang="en-US">
                <a:latin typeface="Arial"/>
                <a:ea typeface="宋体" panose="02010600030101010101" pitchFamily="2" charset="-122"/>
                <a:sym typeface="Arial"/>
              </a:endParaRPr>
            </a:p>
          </p:txBody>
        </p:sp>
        <p:sp>
          <p:nvSpPr>
            <p:cNvPr id="82" name="矩形 81">
              <a:extLst>
                <a:ext uri="{FF2B5EF4-FFF2-40B4-BE49-F238E27FC236}">
                  <a16:creationId xmlns:a16="http://schemas.microsoft.com/office/drawing/2014/main" xmlns="" id="{29A0ACB3-6732-4055-942B-5CB0244E0A29}"/>
                </a:ext>
              </a:extLst>
            </p:cNvPr>
            <p:cNvSpPr/>
            <p:nvPr/>
          </p:nvSpPr>
          <p:spPr>
            <a:xfrm>
              <a:off x="7185766" y="2672438"/>
              <a:ext cx="971837" cy="406634"/>
            </a:xfrm>
            <a:prstGeom prst="rect">
              <a:avLst/>
            </a:prstGeom>
            <a:solidFill>
              <a:schemeClr val="bg2">
                <a:lumMod val="20000"/>
                <a:lumOff val="80000"/>
              </a:schemeClr>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defPPr>
                <a:defRPr lang="en-US"/>
              </a:defPPr>
              <a:lvl1pPr algn="l" rtl="0" fontAlgn="base">
                <a:spcBef>
                  <a:spcPct val="0"/>
                </a:spcBef>
                <a:spcAft>
                  <a:spcPct val="0"/>
                </a:spcAft>
                <a:defRPr b="1"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b="1"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b="1"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b="1"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b="1" kern="1200">
                  <a:solidFill>
                    <a:srgbClr val="FFFFFF"/>
                  </a:solidFill>
                  <a:latin typeface="Calibri"/>
                  <a:ea typeface="宋体" panose="02010600030101010101" pitchFamily="2" charset="-122"/>
                  <a:cs typeface="+mn-cs"/>
                </a:defRPr>
              </a:lvl5pPr>
              <a:lvl6pPr marL="2286000" algn="l" defTabSz="914400" rtl="0" eaLnBrk="1" latinLnBrk="0" hangingPunct="1">
                <a:defRPr b="1" kern="1200">
                  <a:solidFill>
                    <a:srgbClr val="FFFFFF"/>
                  </a:solidFill>
                  <a:latin typeface="Calibri"/>
                  <a:ea typeface="宋体" panose="02010600030101010101" pitchFamily="2" charset="-122"/>
                  <a:cs typeface="+mn-cs"/>
                </a:defRPr>
              </a:lvl6pPr>
              <a:lvl7pPr marL="2743200" algn="l" defTabSz="914400" rtl="0" eaLnBrk="1" latinLnBrk="0" hangingPunct="1">
                <a:defRPr b="1" kern="1200">
                  <a:solidFill>
                    <a:srgbClr val="FFFFFF"/>
                  </a:solidFill>
                  <a:latin typeface="Calibri"/>
                  <a:ea typeface="宋体" panose="02010600030101010101" pitchFamily="2" charset="-122"/>
                  <a:cs typeface="+mn-cs"/>
                </a:defRPr>
              </a:lvl7pPr>
              <a:lvl8pPr marL="3200400" algn="l" defTabSz="914400" rtl="0" eaLnBrk="1" latinLnBrk="0" hangingPunct="1">
                <a:defRPr b="1" kern="1200">
                  <a:solidFill>
                    <a:srgbClr val="FFFFFF"/>
                  </a:solidFill>
                  <a:latin typeface="Calibri"/>
                  <a:ea typeface="宋体" panose="02010600030101010101" pitchFamily="2" charset="-122"/>
                  <a:cs typeface="+mn-cs"/>
                </a:defRPr>
              </a:lvl8pPr>
              <a:lvl9pPr marL="3657600" algn="l" defTabSz="914400" rtl="0" eaLnBrk="1" latinLnBrk="0" hangingPunct="1">
                <a:defRPr b="1" kern="1200">
                  <a:solidFill>
                    <a:srgbClr val="FFFFFF"/>
                  </a:solidFill>
                  <a:latin typeface="Calibri"/>
                  <a:ea typeface="宋体" panose="02010600030101010101" pitchFamily="2" charset="-122"/>
                  <a:cs typeface="+mn-cs"/>
                </a:defRPr>
              </a:lvl9pPr>
            </a:lstStyle>
            <a:p>
              <a:pPr algn="ctr"/>
              <a:r>
                <a:rPr lang="zh-CN" altLang="en-US" sz="1400">
                  <a:solidFill>
                    <a:schemeClr val="tx1"/>
                  </a:solidFill>
                  <a:latin typeface="Arial"/>
                  <a:ea typeface="宋体" panose="02010600030101010101" pitchFamily="2" charset="-122"/>
                  <a:sym typeface="Arial"/>
                </a:rPr>
                <a:t>战略支援</a:t>
              </a:r>
              <a:endParaRPr lang="en-US" altLang="zh-CN" sz="1400">
                <a:solidFill>
                  <a:schemeClr val="tx1"/>
                </a:solidFill>
                <a:latin typeface="Arial"/>
                <a:ea typeface="宋体" panose="02010600030101010101" pitchFamily="2" charset="-122"/>
                <a:sym typeface="Arial"/>
              </a:endParaRPr>
            </a:p>
            <a:p>
              <a:pPr algn="ctr"/>
              <a:r>
                <a:rPr lang="zh-CN" altLang="en-US" sz="1400">
                  <a:solidFill>
                    <a:schemeClr val="tx1"/>
                  </a:solidFill>
                  <a:latin typeface="Arial"/>
                  <a:ea typeface="宋体" panose="02010600030101010101" pitchFamily="2" charset="-122"/>
                  <a:sym typeface="Arial"/>
                </a:rPr>
                <a:t>部队</a:t>
              </a:r>
            </a:p>
          </p:txBody>
        </p:sp>
        <p:sp>
          <p:nvSpPr>
            <p:cNvPr id="84" name="椭圆 83">
              <a:extLst>
                <a:ext uri="{FF2B5EF4-FFF2-40B4-BE49-F238E27FC236}">
                  <a16:creationId xmlns:a16="http://schemas.microsoft.com/office/drawing/2014/main" xmlns="" id="{941661D8-F70E-4DDE-996C-6626F3A0FD9C}"/>
                </a:ext>
              </a:extLst>
            </p:cNvPr>
            <p:cNvSpPr/>
            <p:nvPr/>
          </p:nvSpPr>
          <p:spPr>
            <a:xfrm>
              <a:off x="2731917" y="5464525"/>
              <a:ext cx="194367" cy="167053"/>
            </a:xfrm>
            <a:prstGeom prst="ellipse">
              <a:avLst/>
            </a:prstGeom>
            <a:solidFill>
              <a:schemeClr val="tx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b="1"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b="1"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b="1"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b="1"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b="1" kern="1200">
                  <a:solidFill>
                    <a:srgbClr val="FFFFFF"/>
                  </a:solidFill>
                  <a:latin typeface="Calibri"/>
                  <a:ea typeface="宋体" panose="02010600030101010101" pitchFamily="2" charset="-122"/>
                  <a:cs typeface="+mn-cs"/>
                </a:defRPr>
              </a:lvl5pPr>
              <a:lvl6pPr marL="2286000" algn="l" defTabSz="914400" rtl="0" eaLnBrk="1" latinLnBrk="0" hangingPunct="1">
                <a:defRPr b="1" kern="1200">
                  <a:solidFill>
                    <a:srgbClr val="FFFFFF"/>
                  </a:solidFill>
                  <a:latin typeface="Calibri"/>
                  <a:ea typeface="宋体" panose="02010600030101010101" pitchFamily="2" charset="-122"/>
                  <a:cs typeface="+mn-cs"/>
                </a:defRPr>
              </a:lvl6pPr>
              <a:lvl7pPr marL="2743200" algn="l" defTabSz="914400" rtl="0" eaLnBrk="1" latinLnBrk="0" hangingPunct="1">
                <a:defRPr b="1" kern="1200">
                  <a:solidFill>
                    <a:srgbClr val="FFFFFF"/>
                  </a:solidFill>
                  <a:latin typeface="Calibri"/>
                  <a:ea typeface="宋体" panose="02010600030101010101" pitchFamily="2" charset="-122"/>
                  <a:cs typeface="+mn-cs"/>
                </a:defRPr>
              </a:lvl7pPr>
              <a:lvl8pPr marL="3200400" algn="l" defTabSz="914400" rtl="0" eaLnBrk="1" latinLnBrk="0" hangingPunct="1">
                <a:defRPr b="1" kern="1200">
                  <a:solidFill>
                    <a:srgbClr val="FFFFFF"/>
                  </a:solidFill>
                  <a:latin typeface="Calibri"/>
                  <a:ea typeface="宋体" panose="02010600030101010101" pitchFamily="2" charset="-122"/>
                  <a:cs typeface="+mn-cs"/>
                </a:defRPr>
              </a:lvl8pPr>
              <a:lvl9pPr marL="3657600" algn="l" defTabSz="914400" rtl="0" eaLnBrk="1" latinLnBrk="0" hangingPunct="1">
                <a:defRPr b="1" kern="1200">
                  <a:solidFill>
                    <a:srgbClr val="FFFFFF"/>
                  </a:solidFill>
                  <a:latin typeface="Calibri"/>
                  <a:ea typeface="宋体" panose="02010600030101010101" pitchFamily="2" charset="-122"/>
                  <a:cs typeface="+mn-cs"/>
                </a:defRPr>
              </a:lvl9pPr>
            </a:lstStyle>
            <a:p>
              <a:pPr algn="ctr"/>
              <a:endParaRPr lang="zh-CN" altLang="en-US">
                <a:latin typeface="Arial"/>
                <a:ea typeface="宋体" panose="02010600030101010101" pitchFamily="2" charset="-122"/>
                <a:sym typeface="Arial"/>
              </a:endParaRPr>
            </a:p>
          </p:txBody>
        </p:sp>
        <p:sp>
          <p:nvSpPr>
            <p:cNvPr id="85" name="椭圆 84">
              <a:extLst>
                <a:ext uri="{FF2B5EF4-FFF2-40B4-BE49-F238E27FC236}">
                  <a16:creationId xmlns:a16="http://schemas.microsoft.com/office/drawing/2014/main" xmlns="" id="{15EA3B7A-96BF-48A2-9C13-A0837C87AEB2}"/>
                </a:ext>
              </a:extLst>
            </p:cNvPr>
            <p:cNvSpPr/>
            <p:nvPr/>
          </p:nvSpPr>
          <p:spPr>
            <a:xfrm>
              <a:off x="2707624" y="3465743"/>
              <a:ext cx="194367" cy="167053"/>
            </a:xfrm>
            <a:prstGeom prst="ellipse">
              <a:avLst/>
            </a:prstGeom>
            <a:solidFill>
              <a:schemeClr val="tx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b="1"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b="1"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b="1"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b="1"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b="1" kern="1200">
                  <a:solidFill>
                    <a:srgbClr val="FFFFFF"/>
                  </a:solidFill>
                  <a:latin typeface="Calibri"/>
                  <a:ea typeface="宋体" panose="02010600030101010101" pitchFamily="2" charset="-122"/>
                  <a:cs typeface="+mn-cs"/>
                </a:defRPr>
              </a:lvl5pPr>
              <a:lvl6pPr marL="2286000" algn="l" defTabSz="914400" rtl="0" eaLnBrk="1" latinLnBrk="0" hangingPunct="1">
                <a:defRPr b="1" kern="1200">
                  <a:solidFill>
                    <a:srgbClr val="FFFFFF"/>
                  </a:solidFill>
                  <a:latin typeface="Calibri"/>
                  <a:ea typeface="宋体" panose="02010600030101010101" pitchFamily="2" charset="-122"/>
                  <a:cs typeface="+mn-cs"/>
                </a:defRPr>
              </a:lvl6pPr>
              <a:lvl7pPr marL="2743200" algn="l" defTabSz="914400" rtl="0" eaLnBrk="1" latinLnBrk="0" hangingPunct="1">
                <a:defRPr b="1" kern="1200">
                  <a:solidFill>
                    <a:srgbClr val="FFFFFF"/>
                  </a:solidFill>
                  <a:latin typeface="Calibri"/>
                  <a:ea typeface="宋体" panose="02010600030101010101" pitchFamily="2" charset="-122"/>
                  <a:cs typeface="+mn-cs"/>
                </a:defRPr>
              </a:lvl7pPr>
              <a:lvl8pPr marL="3200400" algn="l" defTabSz="914400" rtl="0" eaLnBrk="1" latinLnBrk="0" hangingPunct="1">
                <a:defRPr b="1" kern="1200">
                  <a:solidFill>
                    <a:srgbClr val="FFFFFF"/>
                  </a:solidFill>
                  <a:latin typeface="Calibri"/>
                  <a:ea typeface="宋体" panose="02010600030101010101" pitchFamily="2" charset="-122"/>
                  <a:cs typeface="+mn-cs"/>
                </a:defRPr>
              </a:lvl8pPr>
              <a:lvl9pPr marL="3657600" algn="l" defTabSz="914400" rtl="0" eaLnBrk="1" latinLnBrk="0" hangingPunct="1">
                <a:defRPr b="1" kern="1200">
                  <a:solidFill>
                    <a:srgbClr val="FFFFFF"/>
                  </a:solidFill>
                  <a:latin typeface="Calibri"/>
                  <a:ea typeface="宋体" panose="02010600030101010101" pitchFamily="2" charset="-122"/>
                  <a:cs typeface="+mn-cs"/>
                </a:defRPr>
              </a:lvl9pPr>
            </a:lstStyle>
            <a:p>
              <a:pPr algn="ctr"/>
              <a:endParaRPr lang="zh-CN" altLang="en-US">
                <a:latin typeface="Arial"/>
                <a:ea typeface="宋体" panose="02010600030101010101" pitchFamily="2" charset="-122"/>
                <a:sym typeface="Arial"/>
              </a:endParaRPr>
            </a:p>
          </p:txBody>
        </p:sp>
        <p:sp>
          <p:nvSpPr>
            <p:cNvPr id="86" name="椭圆 85">
              <a:extLst>
                <a:ext uri="{FF2B5EF4-FFF2-40B4-BE49-F238E27FC236}">
                  <a16:creationId xmlns:a16="http://schemas.microsoft.com/office/drawing/2014/main" xmlns="" id="{799265B7-A3ED-4DC4-B848-FB2FCA1C6790}"/>
                </a:ext>
              </a:extLst>
            </p:cNvPr>
            <p:cNvSpPr/>
            <p:nvPr/>
          </p:nvSpPr>
          <p:spPr>
            <a:xfrm>
              <a:off x="2767494" y="4131931"/>
              <a:ext cx="194367" cy="167053"/>
            </a:xfrm>
            <a:prstGeom prst="ellipse">
              <a:avLst/>
            </a:prstGeom>
            <a:solidFill>
              <a:schemeClr val="tx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b="1"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b="1"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b="1"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b="1"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b="1" kern="1200">
                  <a:solidFill>
                    <a:srgbClr val="FFFFFF"/>
                  </a:solidFill>
                  <a:latin typeface="Calibri"/>
                  <a:ea typeface="宋体" panose="02010600030101010101" pitchFamily="2" charset="-122"/>
                  <a:cs typeface="+mn-cs"/>
                </a:defRPr>
              </a:lvl5pPr>
              <a:lvl6pPr marL="2286000" algn="l" defTabSz="914400" rtl="0" eaLnBrk="1" latinLnBrk="0" hangingPunct="1">
                <a:defRPr b="1" kern="1200">
                  <a:solidFill>
                    <a:srgbClr val="FFFFFF"/>
                  </a:solidFill>
                  <a:latin typeface="Calibri"/>
                  <a:ea typeface="宋体" panose="02010600030101010101" pitchFamily="2" charset="-122"/>
                  <a:cs typeface="+mn-cs"/>
                </a:defRPr>
              </a:lvl6pPr>
              <a:lvl7pPr marL="2743200" algn="l" defTabSz="914400" rtl="0" eaLnBrk="1" latinLnBrk="0" hangingPunct="1">
                <a:defRPr b="1" kern="1200">
                  <a:solidFill>
                    <a:srgbClr val="FFFFFF"/>
                  </a:solidFill>
                  <a:latin typeface="Calibri"/>
                  <a:ea typeface="宋体" panose="02010600030101010101" pitchFamily="2" charset="-122"/>
                  <a:cs typeface="+mn-cs"/>
                </a:defRPr>
              </a:lvl7pPr>
              <a:lvl8pPr marL="3200400" algn="l" defTabSz="914400" rtl="0" eaLnBrk="1" latinLnBrk="0" hangingPunct="1">
                <a:defRPr b="1" kern="1200">
                  <a:solidFill>
                    <a:srgbClr val="FFFFFF"/>
                  </a:solidFill>
                  <a:latin typeface="Calibri"/>
                  <a:ea typeface="宋体" panose="02010600030101010101" pitchFamily="2" charset="-122"/>
                  <a:cs typeface="+mn-cs"/>
                </a:defRPr>
              </a:lvl8pPr>
              <a:lvl9pPr marL="3657600" algn="l" defTabSz="914400" rtl="0" eaLnBrk="1" latinLnBrk="0" hangingPunct="1">
                <a:defRPr b="1" kern="1200">
                  <a:solidFill>
                    <a:srgbClr val="FFFFFF"/>
                  </a:solidFill>
                  <a:latin typeface="Calibri"/>
                  <a:ea typeface="宋体" panose="02010600030101010101" pitchFamily="2" charset="-122"/>
                  <a:cs typeface="+mn-cs"/>
                </a:defRPr>
              </a:lvl9pPr>
            </a:lstStyle>
            <a:p>
              <a:pPr algn="ctr"/>
              <a:endParaRPr lang="zh-CN" altLang="en-US">
                <a:latin typeface="Arial"/>
                <a:ea typeface="宋体" panose="02010600030101010101" pitchFamily="2" charset="-122"/>
                <a:sym typeface="Arial"/>
              </a:endParaRPr>
            </a:p>
          </p:txBody>
        </p:sp>
        <p:sp>
          <p:nvSpPr>
            <p:cNvPr id="87" name="椭圆 86">
              <a:extLst>
                <a:ext uri="{FF2B5EF4-FFF2-40B4-BE49-F238E27FC236}">
                  <a16:creationId xmlns:a16="http://schemas.microsoft.com/office/drawing/2014/main" xmlns="" id="{12076D65-33B8-4C95-848B-E9B8337097DB}"/>
                </a:ext>
              </a:extLst>
            </p:cNvPr>
            <p:cNvSpPr/>
            <p:nvPr/>
          </p:nvSpPr>
          <p:spPr>
            <a:xfrm>
              <a:off x="2767494" y="4793386"/>
              <a:ext cx="194367" cy="167053"/>
            </a:xfrm>
            <a:prstGeom prst="ellipse">
              <a:avLst/>
            </a:prstGeom>
            <a:solidFill>
              <a:schemeClr val="tx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b="1"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b="1"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b="1"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b="1"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b="1" kern="1200">
                  <a:solidFill>
                    <a:srgbClr val="FFFFFF"/>
                  </a:solidFill>
                  <a:latin typeface="Calibri"/>
                  <a:ea typeface="宋体" panose="02010600030101010101" pitchFamily="2" charset="-122"/>
                  <a:cs typeface="+mn-cs"/>
                </a:defRPr>
              </a:lvl5pPr>
              <a:lvl6pPr marL="2286000" algn="l" defTabSz="914400" rtl="0" eaLnBrk="1" latinLnBrk="0" hangingPunct="1">
                <a:defRPr b="1" kern="1200">
                  <a:solidFill>
                    <a:srgbClr val="FFFFFF"/>
                  </a:solidFill>
                  <a:latin typeface="Calibri"/>
                  <a:ea typeface="宋体" panose="02010600030101010101" pitchFamily="2" charset="-122"/>
                  <a:cs typeface="+mn-cs"/>
                </a:defRPr>
              </a:lvl6pPr>
              <a:lvl7pPr marL="2743200" algn="l" defTabSz="914400" rtl="0" eaLnBrk="1" latinLnBrk="0" hangingPunct="1">
                <a:defRPr b="1" kern="1200">
                  <a:solidFill>
                    <a:srgbClr val="FFFFFF"/>
                  </a:solidFill>
                  <a:latin typeface="Calibri"/>
                  <a:ea typeface="宋体" panose="02010600030101010101" pitchFamily="2" charset="-122"/>
                  <a:cs typeface="+mn-cs"/>
                </a:defRPr>
              </a:lvl7pPr>
              <a:lvl8pPr marL="3200400" algn="l" defTabSz="914400" rtl="0" eaLnBrk="1" latinLnBrk="0" hangingPunct="1">
                <a:defRPr b="1" kern="1200">
                  <a:solidFill>
                    <a:srgbClr val="FFFFFF"/>
                  </a:solidFill>
                  <a:latin typeface="Calibri"/>
                  <a:ea typeface="宋体" panose="02010600030101010101" pitchFamily="2" charset="-122"/>
                  <a:cs typeface="+mn-cs"/>
                </a:defRPr>
              </a:lvl8pPr>
              <a:lvl9pPr marL="3657600" algn="l" defTabSz="914400" rtl="0" eaLnBrk="1" latinLnBrk="0" hangingPunct="1">
                <a:defRPr b="1" kern="1200">
                  <a:solidFill>
                    <a:srgbClr val="FFFFFF"/>
                  </a:solidFill>
                  <a:latin typeface="Calibri"/>
                  <a:ea typeface="宋体" panose="02010600030101010101" pitchFamily="2" charset="-122"/>
                  <a:cs typeface="+mn-cs"/>
                </a:defRPr>
              </a:lvl9pPr>
            </a:lstStyle>
            <a:p>
              <a:pPr algn="ctr"/>
              <a:endParaRPr lang="zh-CN" altLang="en-US">
                <a:latin typeface="Arial"/>
                <a:ea typeface="宋体" panose="02010600030101010101" pitchFamily="2" charset="-122"/>
                <a:sym typeface="Arial"/>
              </a:endParaRPr>
            </a:p>
          </p:txBody>
        </p:sp>
        <p:sp>
          <p:nvSpPr>
            <p:cNvPr id="88" name="椭圆 87">
              <a:extLst>
                <a:ext uri="{FF2B5EF4-FFF2-40B4-BE49-F238E27FC236}">
                  <a16:creationId xmlns:a16="http://schemas.microsoft.com/office/drawing/2014/main" xmlns="" id="{93773AB1-C0AF-4A7E-AD19-AA7481E1B1E7}"/>
                </a:ext>
              </a:extLst>
            </p:cNvPr>
            <p:cNvSpPr/>
            <p:nvPr/>
          </p:nvSpPr>
          <p:spPr>
            <a:xfrm>
              <a:off x="2767494" y="6123803"/>
              <a:ext cx="194367" cy="167053"/>
            </a:xfrm>
            <a:prstGeom prst="ellipse">
              <a:avLst/>
            </a:prstGeom>
            <a:solidFill>
              <a:schemeClr val="tx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fontAlgn="base">
                <a:spcBef>
                  <a:spcPct val="0"/>
                </a:spcBef>
                <a:spcAft>
                  <a:spcPct val="0"/>
                </a:spcAft>
                <a:defRPr b="1"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b="1"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b="1"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b="1"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b="1" kern="1200">
                  <a:solidFill>
                    <a:srgbClr val="FFFFFF"/>
                  </a:solidFill>
                  <a:latin typeface="Calibri"/>
                  <a:ea typeface="宋体" panose="02010600030101010101" pitchFamily="2" charset="-122"/>
                  <a:cs typeface="+mn-cs"/>
                </a:defRPr>
              </a:lvl5pPr>
              <a:lvl6pPr marL="2286000" algn="l" defTabSz="914400" rtl="0" eaLnBrk="1" latinLnBrk="0" hangingPunct="1">
                <a:defRPr b="1" kern="1200">
                  <a:solidFill>
                    <a:srgbClr val="FFFFFF"/>
                  </a:solidFill>
                  <a:latin typeface="Calibri"/>
                  <a:ea typeface="宋体" panose="02010600030101010101" pitchFamily="2" charset="-122"/>
                  <a:cs typeface="+mn-cs"/>
                </a:defRPr>
              </a:lvl6pPr>
              <a:lvl7pPr marL="2743200" algn="l" defTabSz="914400" rtl="0" eaLnBrk="1" latinLnBrk="0" hangingPunct="1">
                <a:defRPr b="1" kern="1200">
                  <a:solidFill>
                    <a:srgbClr val="FFFFFF"/>
                  </a:solidFill>
                  <a:latin typeface="Calibri"/>
                  <a:ea typeface="宋体" panose="02010600030101010101" pitchFamily="2" charset="-122"/>
                  <a:cs typeface="+mn-cs"/>
                </a:defRPr>
              </a:lvl7pPr>
              <a:lvl8pPr marL="3200400" algn="l" defTabSz="914400" rtl="0" eaLnBrk="1" latinLnBrk="0" hangingPunct="1">
                <a:defRPr b="1" kern="1200">
                  <a:solidFill>
                    <a:srgbClr val="FFFFFF"/>
                  </a:solidFill>
                  <a:latin typeface="Calibri"/>
                  <a:ea typeface="宋体" panose="02010600030101010101" pitchFamily="2" charset="-122"/>
                  <a:cs typeface="+mn-cs"/>
                </a:defRPr>
              </a:lvl8pPr>
              <a:lvl9pPr marL="3657600" algn="l" defTabSz="914400" rtl="0" eaLnBrk="1" latinLnBrk="0" hangingPunct="1">
                <a:defRPr b="1" kern="1200">
                  <a:solidFill>
                    <a:srgbClr val="FFFFFF"/>
                  </a:solidFill>
                  <a:latin typeface="Calibri"/>
                  <a:ea typeface="宋体" panose="02010600030101010101" pitchFamily="2" charset="-122"/>
                  <a:cs typeface="+mn-cs"/>
                </a:defRPr>
              </a:lvl9pPr>
            </a:lstStyle>
            <a:p>
              <a:pPr algn="ctr"/>
              <a:endParaRPr lang="zh-CN" altLang="en-US">
                <a:latin typeface="Arial"/>
                <a:ea typeface="宋体" panose="02010600030101010101" pitchFamily="2" charset="-122"/>
                <a:sym typeface="Arial"/>
              </a:endParaRPr>
            </a:p>
          </p:txBody>
        </p:sp>
        <p:cxnSp>
          <p:nvCxnSpPr>
            <p:cNvPr id="5" name="连接符: 肘形 4">
              <a:extLst>
                <a:ext uri="{FF2B5EF4-FFF2-40B4-BE49-F238E27FC236}">
                  <a16:creationId xmlns:a16="http://schemas.microsoft.com/office/drawing/2014/main" xmlns="" id="{D395B6FD-EB31-436D-9FBA-31F6D43AC962}"/>
                </a:ext>
              </a:extLst>
            </p:cNvPr>
            <p:cNvCxnSpPr>
              <a:stCxn id="52" idx="1"/>
              <a:endCxn id="76" idx="1"/>
            </p:cNvCxnSpPr>
            <p:nvPr/>
          </p:nvCxnSpPr>
          <p:spPr bwMode="auto">
            <a:xfrm rot="10800000" flipH="1" flipV="1">
              <a:off x="925639" y="3541945"/>
              <a:ext cx="12370" cy="2658060"/>
            </a:xfrm>
            <a:prstGeom prst="bentConnector3">
              <a:avLst>
                <a:gd name="adj1" fmla="val -1848019"/>
              </a:avLst>
            </a:prstGeom>
            <a:ln w="12700">
              <a:headEnd type="none" w="med" len="med"/>
              <a:tailEnd type="none" w="med" len="med"/>
            </a:ln>
          </p:spPr>
          <p:style>
            <a:lnRef idx="1">
              <a:schemeClr val="accent4"/>
            </a:lnRef>
            <a:fillRef idx="0">
              <a:schemeClr val="accent4"/>
            </a:fillRef>
            <a:effectRef idx="0">
              <a:schemeClr val="accent4"/>
            </a:effectRef>
            <a:fontRef idx="minor">
              <a:schemeClr val="tx1"/>
            </a:fontRef>
          </p:style>
        </p:cxnSp>
        <p:cxnSp>
          <p:nvCxnSpPr>
            <p:cNvPr id="7" name="连接符: 肘形 6">
              <a:extLst>
                <a:ext uri="{FF2B5EF4-FFF2-40B4-BE49-F238E27FC236}">
                  <a16:creationId xmlns:a16="http://schemas.microsoft.com/office/drawing/2014/main" xmlns="" id="{D932F821-AD79-49D3-A4D7-8E930576CF0D}"/>
                </a:ext>
              </a:extLst>
            </p:cNvPr>
            <p:cNvCxnSpPr>
              <a:stCxn id="59" idx="1"/>
              <a:endCxn id="27" idx="1"/>
            </p:cNvCxnSpPr>
            <p:nvPr/>
          </p:nvCxnSpPr>
          <p:spPr bwMode="auto">
            <a:xfrm rot="10800000" flipV="1">
              <a:off x="902433" y="4208133"/>
              <a:ext cx="35577" cy="1332594"/>
            </a:xfrm>
            <a:prstGeom prst="bentConnector3">
              <a:avLst>
                <a:gd name="adj1" fmla="val 675791"/>
              </a:avLst>
            </a:prstGeom>
            <a:ln w="12700">
              <a:headEnd type="none" w="med" len="med"/>
              <a:tailEnd type="none" w="med" len="med"/>
            </a:ln>
          </p:spPr>
          <p:style>
            <a:lnRef idx="1">
              <a:schemeClr val="accent4"/>
            </a:lnRef>
            <a:fillRef idx="0">
              <a:schemeClr val="accent4"/>
            </a:fillRef>
            <a:effectRef idx="0">
              <a:schemeClr val="accent4"/>
            </a:effectRef>
            <a:fontRef idx="minor">
              <a:schemeClr val="tx1"/>
            </a:fontRef>
          </p:style>
        </p:cxnSp>
        <p:cxnSp>
          <p:nvCxnSpPr>
            <p:cNvPr id="90" name="连接符: 肘形 89">
              <a:extLst>
                <a:ext uri="{FF2B5EF4-FFF2-40B4-BE49-F238E27FC236}">
                  <a16:creationId xmlns:a16="http://schemas.microsoft.com/office/drawing/2014/main" xmlns="" id="{1C387169-675B-4ADB-AE95-725C60029FF1}"/>
                </a:ext>
              </a:extLst>
            </p:cNvPr>
            <p:cNvCxnSpPr>
              <a:stCxn id="66" idx="1"/>
            </p:cNvCxnSpPr>
            <p:nvPr/>
          </p:nvCxnSpPr>
          <p:spPr bwMode="auto">
            <a:xfrm rot="10800000" flipH="1">
              <a:off x="938008" y="1726536"/>
              <a:ext cx="3601189" cy="3143052"/>
            </a:xfrm>
            <a:prstGeom prst="bentConnector3">
              <a:avLst>
                <a:gd name="adj1" fmla="val -14262"/>
              </a:avLst>
            </a:prstGeom>
            <a:ln w="12700">
              <a:headEnd type="none" w="med" len="med"/>
              <a:tailEnd type="triangle"/>
            </a:ln>
          </p:spPr>
          <p:style>
            <a:lnRef idx="1">
              <a:schemeClr val="accent4"/>
            </a:lnRef>
            <a:fillRef idx="0">
              <a:schemeClr val="accent4"/>
            </a:fillRef>
            <a:effectRef idx="0">
              <a:schemeClr val="accent4"/>
            </a:effectRef>
            <a:fontRef idx="minor">
              <a:schemeClr val="tx1"/>
            </a:fontRef>
          </p:style>
        </p:cxnSp>
        <p:cxnSp>
          <p:nvCxnSpPr>
            <p:cNvPr id="94" name="连接符: 肘形 93">
              <a:extLst>
                <a:ext uri="{FF2B5EF4-FFF2-40B4-BE49-F238E27FC236}">
                  <a16:creationId xmlns:a16="http://schemas.microsoft.com/office/drawing/2014/main" xmlns="" id="{5FA872A7-543F-4FE9-AEAF-1287650D685B}"/>
                </a:ext>
              </a:extLst>
            </p:cNvPr>
            <p:cNvCxnSpPr>
              <a:stCxn id="82" idx="0"/>
              <a:endCxn id="11" idx="2"/>
            </p:cNvCxnSpPr>
            <p:nvPr/>
          </p:nvCxnSpPr>
          <p:spPr bwMode="auto">
            <a:xfrm rot="16200000" flipV="1">
              <a:off x="6200247" y="1201000"/>
              <a:ext cx="679546" cy="2263330"/>
            </a:xfrm>
            <a:prstGeom prst="bentConnector3">
              <a:avLst/>
            </a:prstGeom>
            <a:ln w="12700">
              <a:headEnd type="none" w="med" len="med"/>
              <a:tailEnd type="none" w="med" len="med"/>
            </a:ln>
          </p:spPr>
          <p:style>
            <a:lnRef idx="1">
              <a:schemeClr val="accent4"/>
            </a:lnRef>
            <a:fillRef idx="0">
              <a:schemeClr val="accent4"/>
            </a:fillRef>
            <a:effectRef idx="0">
              <a:schemeClr val="accent4"/>
            </a:effectRef>
            <a:fontRef idx="minor">
              <a:schemeClr val="tx1"/>
            </a:fontRef>
          </p:style>
        </p:cxnSp>
        <p:sp>
          <p:nvSpPr>
            <p:cNvPr id="96" name="矩形 95">
              <a:extLst>
                <a:ext uri="{FF2B5EF4-FFF2-40B4-BE49-F238E27FC236}">
                  <a16:creationId xmlns:a16="http://schemas.microsoft.com/office/drawing/2014/main" xmlns="" id="{E7E6C192-286B-4793-9E46-20FAED040087}"/>
                </a:ext>
              </a:extLst>
            </p:cNvPr>
            <p:cNvSpPr/>
            <p:nvPr/>
          </p:nvSpPr>
          <p:spPr bwMode="auto">
            <a:xfrm>
              <a:off x="6216602" y="1589860"/>
              <a:ext cx="1102182" cy="394771"/>
            </a:xfrm>
            <a:prstGeom prst="rect">
              <a:avLst/>
            </a:prstGeom>
            <a:noFill/>
            <a:ln>
              <a:noFill/>
            </a:ln>
            <a:effectLst/>
            <a:extLst>
              <a:ext uri="{91240B29-F687-4F45-9708-019B960494DF}">
                <a14:hiddenLine xmlns:a14="http://schemas.microsoft.com/office/drawing/2010/main" w="9525">
                  <a:solidFill>
                    <a:srgbClr val="969696"/>
                  </a:solidFill>
                  <a:miter lim="800000"/>
                  <a:headEnd/>
                  <a:tailEnd/>
                </a14:hiddenLine>
              </a:ext>
            </a:extLst>
          </p:spPr>
          <p:txBody>
            <a:bodyPr rot="0" spcFirstLastPara="0" vertOverflow="overflow" horzOverflow="overflow" vert="horz" wrap="square" lIns="54000" tIns="0" rIns="54000" bIns="0" numCol="1" spcCol="0" rtlCol="0" fromWordArt="0" anchor="t" anchorCtr="0" forceAA="0" compatLnSpc="1">
              <a:prstTxWarp prst="textNoShape">
                <a:avLst/>
              </a:prstTxWarp>
              <a:no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l">
                <a:lnSpc>
                  <a:spcPct val="150000"/>
                </a:lnSpc>
              </a:pPr>
              <a:r>
                <a:rPr lang="zh-CN" altLang="en-US" sz="1600">
                  <a:solidFill>
                    <a:srgbClr val="FF0000"/>
                  </a:solidFill>
                  <a:latin typeface="Arial"/>
                  <a:sym typeface="Arial"/>
                </a:rPr>
                <a:t>军委管总</a:t>
              </a:r>
            </a:p>
          </p:txBody>
        </p:sp>
        <p:sp>
          <p:nvSpPr>
            <p:cNvPr id="97" name="矩形 96">
              <a:extLst>
                <a:ext uri="{FF2B5EF4-FFF2-40B4-BE49-F238E27FC236}">
                  <a16:creationId xmlns:a16="http://schemas.microsoft.com/office/drawing/2014/main" xmlns="" id="{62C3E1B7-1E51-4F21-92F1-BD107776F988}"/>
                </a:ext>
              </a:extLst>
            </p:cNvPr>
            <p:cNvSpPr/>
            <p:nvPr/>
          </p:nvSpPr>
          <p:spPr bwMode="auto">
            <a:xfrm>
              <a:off x="1103138" y="2870807"/>
              <a:ext cx="1238070" cy="394771"/>
            </a:xfrm>
            <a:prstGeom prst="rect">
              <a:avLst/>
            </a:prstGeom>
            <a:noFill/>
            <a:ln>
              <a:noFill/>
            </a:ln>
            <a:effectLst/>
            <a:extLst>
              <a:ext uri="{91240B29-F687-4F45-9708-019B960494DF}">
                <a14:hiddenLine xmlns:a14="http://schemas.microsoft.com/office/drawing/2010/main" w="9525">
                  <a:solidFill>
                    <a:srgbClr val="969696"/>
                  </a:solidFill>
                  <a:miter lim="800000"/>
                  <a:headEnd/>
                  <a:tailEnd/>
                </a14:hiddenLine>
              </a:ext>
            </a:extLst>
          </p:spPr>
          <p:txBody>
            <a:bodyPr rot="0" spcFirstLastPara="0" vertOverflow="overflow" horzOverflow="overflow" vert="horz" wrap="square" lIns="54000" tIns="0" rIns="54000" bIns="0" numCol="1" spcCol="0" rtlCol="0" fromWordArt="0" anchor="t" anchorCtr="0" forceAA="0" compatLnSpc="1">
              <a:prstTxWarp prst="textNoShape">
                <a:avLst/>
              </a:prstTxWarp>
              <a:no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l">
                <a:lnSpc>
                  <a:spcPct val="150000"/>
                </a:lnSpc>
              </a:pPr>
              <a:r>
                <a:rPr lang="zh-CN" altLang="en-US" sz="1600">
                  <a:solidFill>
                    <a:srgbClr val="FF0000"/>
                  </a:solidFill>
                  <a:latin typeface="Arial"/>
                  <a:sym typeface="Arial"/>
                </a:rPr>
                <a:t>战区主战</a:t>
              </a:r>
            </a:p>
          </p:txBody>
        </p:sp>
        <p:sp>
          <p:nvSpPr>
            <p:cNvPr id="98" name="矩形 97">
              <a:extLst>
                <a:ext uri="{FF2B5EF4-FFF2-40B4-BE49-F238E27FC236}">
                  <a16:creationId xmlns:a16="http://schemas.microsoft.com/office/drawing/2014/main" xmlns="" id="{2007229C-9FB6-4682-B445-C89F0808DB57}"/>
                </a:ext>
              </a:extLst>
            </p:cNvPr>
            <p:cNvSpPr/>
            <p:nvPr/>
          </p:nvSpPr>
          <p:spPr bwMode="auto">
            <a:xfrm>
              <a:off x="4270088" y="2299502"/>
              <a:ext cx="1080704" cy="394771"/>
            </a:xfrm>
            <a:prstGeom prst="rect">
              <a:avLst/>
            </a:prstGeom>
            <a:noFill/>
            <a:ln>
              <a:noFill/>
            </a:ln>
            <a:effectLst/>
            <a:extLst>
              <a:ext uri="{91240B29-F687-4F45-9708-019B960494DF}">
                <a14:hiddenLine xmlns:a14="http://schemas.microsoft.com/office/drawing/2010/main" w="9525">
                  <a:solidFill>
                    <a:srgbClr val="969696"/>
                  </a:solidFill>
                  <a:miter lim="800000"/>
                  <a:headEnd/>
                  <a:tailEnd/>
                </a14:hiddenLine>
              </a:ext>
            </a:extLst>
          </p:spPr>
          <p:txBody>
            <a:bodyPr rot="0" spcFirstLastPara="0" vertOverflow="overflow" horzOverflow="overflow" vert="horz" wrap="square" lIns="54000" tIns="0" rIns="54000" bIns="0" numCol="1" spcCol="0" rtlCol="0" fromWordArt="0" anchor="t" anchorCtr="0" forceAA="0" compatLnSpc="1">
              <a:prstTxWarp prst="textNoShape">
                <a:avLst/>
              </a:prstTxWarp>
              <a:no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l">
                <a:lnSpc>
                  <a:spcPct val="150000"/>
                </a:lnSpc>
              </a:pPr>
              <a:r>
                <a:rPr lang="zh-CN" altLang="en-US" sz="1600">
                  <a:solidFill>
                    <a:srgbClr val="FF0000"/>
                  </a:solidFill>
                  <a:latin typeface="Arial"/>
                  <a:sym typeface="Arial"/>
                </a:rPr>
                <a:t>军种主建</a:t>
              </a:r>
            </a:p>
          </p:txBody>
        </p:sp>
      </p:grpSp>
      <p:sp>
        <p:nvSpPr>
          <p:cNvPr id="100" name="矩形 99">
            <a:extLst>
              <a:ext uri="{FF2B5EF4-FFF2-40B4-BE49-F238E27FC236}">
                <a16:creationId xmlns:a16="http://schemas.microsoft.com/office/drawing/2014/main" xmlns="" id="{B42EBC8D-3271-44F1-A1C4-03A232AF80A6}"/>
              </a:ext>
            </a:extLst>
          </p:cNvPr>
          <p:cNvSpPr/>
          <p:nvPr/>
        </p:nvSpPr>
        <p:spPr bwMode="auto">
          <a:xfrm>
            <a:off x="2953192" y="6143934"/>
            <a:ext cx="7327627" cy="374055"/>
          </a:xfrm>
          <a:prstGeom prst="rect">
            <a:avLst/>
          </a:prstGeom>
          <a:noFill/>
          <a:ln>
            <a:noFill/>
          </a:ln>
          <a:effectLst/>
          <a:extLst>
            <a:ext uri="{91240B29-F687-4F45-9708-019B960494DF}">
              <a14:hiddenLine xmlns:a14="http://schemas.microsoft.com/office/drawing/2010/main" w="9525">
                <a:solidFill>
                  <a:srgbClr val="969696"/>
                </a:solidFill>
                <a:miter lim="800000"/>
                <a:headEnd/>
                <a:tailEnd/>
              </a14:hiddenLine>
            </a:ext>
          </a:extLst>
        </p:spPr>
        <p:txBody>
          <a:bodyPr rot="0" spcFirstLastPara="0" vertOverflow="overflow" horzOverflow="overflow" vert="horz" wrap="square" lIns="54000" tIns="0" rIns="54000" bIns="0" numCol="1" spcCol="0" rtlCol="0" fromWordArt="0" anchor="t" anchorCtr="0" forceAA="0" compatLnSpc="1">
            <a:prstTxWarp prst="textNoShape">
              <a:avLst/>
            </a:prstTxWarp>
            <a:no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l">
              <a:lnSpc>
                <a:spcPct val="150000"/>
              </a:lnSpc>
            </a:pPr>
            <a:r>
              <a:rPr lang="zh-CN" altLang="en-US">
                <a:latin typeface="Arial"/>
                <a:sym typeface="Arial"/>
              </a:rPr>
              <a:t>新时代军队领导体制，符合强矩阵管理模式</a:t>
            </a:r>
          </a:p>
        </p:txBody>
      </p:sp>
      <p:sp>
        <p:nvSpPr>
          <p:cNvPr id="101" name="矩形 100">
            <a:extLst>
              <a:ext uri="{FF2B5EF4-FFF2-40B4-BE49-F238E27FC236}">
                <a16:creationId xmlns:a16="http://schemas.microsoft.com/office/drawing/2014/main" xmlns="" id="{C9B536B9-F839-46DE-86BA-26C4223250F0}"/>
              </a:ext>
            </a:extLst>
          </p:cNvPr>
          <p:cNvSpPr/>
          <p:nvPr/>
        </p:nvSpPr>
        <p:spPr bwMode="auto">
          <a:xfrm>
            <a:off x="10280819" y="2498206"/>
            <a:ext cx="1723352" cy="3535099"/>
          </a:xfrm>
          <a:prstGeom prst="rect">
            <a:avLst/>
          </a:prstGeom>
          <a:noFill/>
          <a:ln>
            <a:noFill/>
          </a:ln>
          <a:effectLst/>
          <a:extLst>
            <a:ext uri="{91240B29-F687-4F45-9708-019B960494DF}">
              <a14:hiddenLine xmlns:a14="http://schemas.microsoft.com/office/drawing/2010/main" w="9525">
                <a:solidFill>
                  <a:srgbClr val="969696"/>
                </a:solidFill>
                <a:miter lim="800000"/>
                <a:headEnd/>
                <a:tailEnd/>
              </a14:hiddenLine>
            </a:ext>
          </a:extLst>
        </p:spPr>
        <p:txBody>
          <a:bodyPr rot="0" spcFirstLastPara="0" vertOverflow="overflow" horzOverflow="overflow" vert="horz" wrap="square" lIns="54000" tIns="0" rIns="54000" bIns="0" numCol="1" spcCol="0" rtlCol="0" fromWordArt="0" anchor="t" anchorCtr="0" forceAA="0" compatLnSpc="1">
            <a:prstTxWarp prst="textNoShape">
              <a:avLst/>
            </a:prstTxWarp>
            <a:no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l">
              <a:lnSpc>
                <a:spcPct val="150000"/>
              </a:lnSpc>
            </a:pPr>
            <a:r>
              <a:rPr lang="zh-CN" altLang="en-US" sz="2000">
                <a:latin typeface="Arial"/>
                <a:sym typeface="Arial"/>
              </a:rPr>
              <a:t>思考：</a:t>
            </a:r>
            <a:endParaRPr lang="en-US" altLang="zh-CN" sz="2000">
              <a:latin typeface="Arial"/>
              <a:sym typeface="Arial"/>
            </a:endParaRPr>
          </a:p>
          <a:p>
            <a:pPr algn="l">
              <a:lnSpc>
                <a:spcPct val="150000"/>
              </a:lnSpc>
            </a:pPr>
            <a:r>
              <a:rPr lang="en-US" altLang="zh-CN" sz="1600">
                <a:latin typeface="Arial"/>
                <a:sym typeface="Arial"/>
              </a:rPr>
              <a:t>       </a:t>
            </a:r>
            <a:r>
              <a:rPr lang="zh-CN" altLang="en-US" sz="1600">
                <a:latin typeface="Arial"/>
                <a:sym typeface="Arial"/>
              </a:rPr>
              <a:t>为什么我国军队体制要从原有的军区模式改革为军委、战区、军种模式模式？</a:t>
            </a:r>
          </a:p>
        </p:txBody>
      </p:sp>
      <p:sp>
        <p:nvSpPr>
          <p:cNvPr id="65" name="圆角矩形 3">
            <a:extLst>
              <a:ext uri="{FF2B5EF4-FFF2-40B4-BE49-F238E27FC236}">
                <a16:creationId xmlns:a16="http://schemas.microsoft.com/office/drawing/2014/main" xmlns="" id="{BAA42316-AF9B-4D48-9453-123AAA179200}"/>
              </a:ext>
            </a:extLst>
          </p:cNvPr>
          <p:cNvSpPr/>
          <p:nvPr/>
        </p:nvSpPr>
        <p:spPr bwMode="auto">
          <a:xfrm rot="2436014">
            <a:off x="10497038" y="1280438"/>
            <a:ext cx="1558362" cy="527901"/>
          </a:xfrm>
          <a:prstGeom prst="roundRect">
            <a:avLst/>
          </a:prstGeom>
          <a:ln>
            <a:solidFill>
              <a:srgbClr val="FF0000"/>
            </a:solidFill>
          </a:ln>
        </p:spPr>
        <p:style>
          <a:lnRef idx="2">
            <a:schemeClr val="accent2"/>
          </a:lnRef>
          <a:fillRef idx="1">
            <a:schemeClr val="lt1"/>
          </a:fillRef>
          <a:effectRef idx="0">
            <a:schemeClr val="accent2"/>
          </a:effectRef>
          <a:fontRef idx="minor">
            <a:schemeClr val="dk1"/>
          </a:fontRef>
        </p:style>
        <p:txBody>
          <a:bodyPr wrap="none" lIns="0" tIns="0" rIns="0" bIns="0" rtlCol="0" anchor="ctr">
            <a:noAutofit/>
          </a:bodyPr>
          <a:lstStyle>
            <a:defPPr>
              <a:defRPr lang="en-US"/>
            </a:defPPr>
            <a:lvl1pPr algn="l" rtl="0" fontAlgn="base">
              <a:spcBef>
                <a:spcPct val="0"/>
              </a:spcBef>
              <a:spcAft>
                <a:spcPct val="0"/>
              </a:spcAft>
              <a:defRPr b="1" kern="1200">
                <a:solidFill>
                  <a:srgbClr val="000000"/>
                </a:solidFill>
                <a:latin typeface="Calibri"/>
                <a:ea typeface="宋体" panose="02010600030101010101" pitchFamily="2" charset="-122"/>
                <a:cs typeface="+mn-cs"/>
              </a:defRPr>
            </a:lvl1pPr>
            <a:lvl2pPr marL="457200" algn="l" rtl="0" fontAlgn="base">
              <a:spcBef>
                <a:spcPct val="0"/>
              </a:spcBef>
              <a:spcAft>
                <a:spcPct val="0"/>
              </a:spcAft>
              <a:defRPr b="1" kern="1200">
                <a:solidFill>
                  <a:srgbClr val="000000"/>
                </a:solidFill>
                <a:latin typeface="Calibri"/>
                <a:ea typeface="宋体" panose="02010600030101010101" pitchFamily="2" charset="-122"/>
                <a:cs typeface="+mn-cs"/>
              </a:defRPr>
            </a:lvl2pPr>
            <a:lvl3pPr marL="914400" algn="l" rtl="0" fontAlgn="base">
              <a:spcBef>
                <a:spcPct val="0"/>
              </a:spcBef>
              <a:spcAft>
                <a:spcPct val="0"/>
              </a:spcAft>
              <a:defRPr b="1" kern="1200">
                <a:solidFill>
                  <a:srgbClr val="000000"/>
                </a:solidFill>
                <a:latin typeface="Calibri"/>
                <a:ea typeface="宋体" panose="02010600030101010101" pitchFamily="2" charset="-122"/>
                <a:cs typeface="+mn-cs"/>
              </a:defRPr>
            </a:lvl3pPr>
            <a:lvl4pPr marL="1371600" algn="l" rtl="0" fontAlgn="base">
              <a:spcBef>
                <a:spcPct val="0"/>
              </a:spcBef>
              <a:spcAft>
                <a:spcPct val="0"/>
              </a:spcAft>
              <a:defRPr b="1" kern="1200">
                <a:solidFill>
                  <a:srgbClr val="000000"/>
                </a:solidFill>
                <a:latin typeface="Calibri"/>
                <a:ea typeface="宋体" panose="02010600030101010101" pitchFamily="2" charset="-122"/>
                <a:cs typeface="+mn-cs"/>
              </a:defRPr>
            </a:lvl4pPr>
            <a:lvl5pPr marL="1828800" algn="l" rtl="0" fontAlgn="base">
              <a:spcBef>
                <a:spcPct val="0"/>
              </a:spcBef>
              <a:spcAft>
                <a:spcPct val="0"/>
              </a:spcAft>
              <a:defRPr b="1" kern="1200">
                <a:solidFill>
                  <a:srgbClr val="000000"/>
                </a:solidFill>
                <a:latin typeface="Calibri"/>
                <a:ea typeface="宋体" panose="02010600030101010101" pitchFamily="2" charset="-122"/>
                <a:cs typeface="+mn-cs"/>
              </a:defRPr>
            </a:lvl5pPr>
            <a:lvl6pPr marL="2286000" algn="l" defTabSz="914400" rtl="0" eaLnBrk="1" latinLnBrk="0" hangingPunct="1">
              <a:defRPr b="1" kern="1200">
                <a:solidFill>
                  <a:srgbClr val="000000"/>
                </a:solidFill>
                <a:latin typeface="Calibri"/>
                <a:ea typeface="宋体" panose="02010600030101010101" pitchFamily="2" charset="-122"/>
                <a:cs typeface="+mn-cs"/>
              </a:defRPr>
            </a:lvl6pPr>
            <a:lvl7pPr marL="2743200" algn="l" defTabSz="914400" rtl="0" eaLnBrk="1" latinLnBrk="0" hangingPunct="1">
              <a:defRPr b="1" kern="1200">
                <a:solidFill>
                  <a:srgbClr val="000000"/>
                </a:solidFill>
                <a:latin typeface="Calibri"/>
                <a:ea typeface="宋体" panose="02010600030101010101" pitchFamily="2" charset="-122"/>
                <a:cs typeface="+mn-cs"/>
              </a:defRPr>
            </a:lvl7pPr>
            <a:lvl8pPr marL="3200400" algn="l" defTabSz="914400" rtl="0" eaLnBrk="1" latinLnBrk="0" hangingPunct="1">
              <a:defRPr b="1" kern="1200">
                <a:solidFill>
                  <a:srgbClr val="000000"/>
                </a:solidFill>
                <a:latin typeface="Calibri"/>
                <a:ea typeface="宋体" panose="02010600030101010101" pitchFamily="2" charset="-122"/>
                <a:cs typeface="+mn-cs"/>
              </a:defRPr>
            </a:lvl8pPr>
            <a:lvl9pPr marL="3657600" algn="l" defTabSz="914400" rtl="0" eaLnBrk="1" latinLnBrk="0" hangingPunct="1">
              <a:defRPr b="1" kern="1200">
                <a:solidFill>
                  <a:srgbClr val="000000"/>
                </a:solidFill>
                <a:latin typeface="Calibri"/>
                <a:ea typeface="宋体" panose="02010600030101010101" pitchFamily="2" charset="-122"/>
                <a:cs typeface="+mn-cs"/>
              </a:defRPr>
            </a:lvl9pPr>
          </a:lstStyle>
          <a:p>
            <a:pPr algn="ctr"/>
            <a:r>
              <a:rPr lang="zh-CN" altLang="en-US" sz="2400">
                <a:solidFill>
                  <a:srgbClr val="FF0000"/>
                </a:solidFill>
                <a:latin typeface="Arial"/>
                <a:ea typeface="宋体" panose="02010600030101010101" pitchFamily="2" charset="-122"/>
                <a:sym typeface="Arial"/>
              </a:rPr>
              <a:t>案例</a:t>
            </a:r>
          </a:p>
        </p:txBody>
      </p:sp>
    </p:spTree>
    <p:extLst>
      <p:ext uri="{BB962C8B-B14F-4D97-AF65-F5344CB8AC3E}">
        <p14:creationId xmlns:p14="http://schemas.microsoft.com/office/powerpoint/2010/main" val="2155229032"/>
      </p:ext>
    </p:ext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图片 1"/>
          <p:cNvPicPr>
            <a:picLocks noChangeAspect="1"/>
          </p:cNvPicPr>
          <p:nvPr/>
        </p:nvPicPr>
        <p:blipFill>
          <a:blip r:embed="rId3">
            <a:extLst>
              <a:ext uri="{28A0092B-C50C-407E-A947-70E740481C1C}">
                <a14:useLocalDpi xmlns:a14="http://schemas.microsoft.com/office/drawing/2010/main" val="0"/>
              </a:ext>
            </a:extLst>
          </a:blip>
          <a:srcRect l="27540" t="-341" r="17381"/>
          <a:stretch>
            <a:fillRect/>
          </a:stretch>
        </p:blipFill>
        <p:spPr>
          <a:xfrm>
            <a:off x="964284" y="1683710"/>
            <a:ext cx="4876732" cy="3196655"/>
          </a:xfrm>
          <a:prstGeom prst="rect">
            <a:avLst/>
          </a:prstGeom>
        </p:spPr>
      </p:pic>
      <p:sp>
        <p:nvSpPr>
          <p:cNvPr id="3" name="文本框 2"/>
          <p:cNvSpPr txBox="1"/>
          <p:nvPr/>
        </p:nvSpPr>
        <p:spPr>
          <a:xfrm>
            <a:off x="623433" y="5080127"/>
            <a:ext cx="5485686" cy="738664"/>
          </a:xfrm>
          <a:prstGeom prst="rect">
            <a:avLst/>
          </a:prstGeom>
          <a:noFill/>
        </p:spPr>
        <p:txBody>
          <a:bodyPr wrap="square" rtlCol="0" anchor="t">
            <a:spAutoFit/>
          </a:bodyPr>
          <a:lstStyle>
            <a:defPPr>
              <a:defRPr lang="en-US"/>
            </a:defPPr>
            <a:lvl1pPr algn="ctr" rtl="0" fontAlgn="base">
              <a:spcBef>
                <a:spcPct val="0"/>
              </a:spcBef>
              <a:spcAft>
                <a:spcPct val="0"/>
              </a:spcAft>
              <a:defRPr sz="2800" b="1" kern="1200">
                <a:solidFill>
                  <a:srgbClr val="000066"/>
                </a:solidFill>
                <a:latin typeface="Arial" pitchFamily="34" charset="0"/>
                <a:ea typeface="微软雅黑" panose="020b0503020204020204" pitchFamily="34"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r>
              <a:rPr lang="zh-CN" altLang="en-US" sz="2100">
                <a:latin typeface="Arial"/>
                <a:ea typeface="宋体" panose="02010600030101010101" pitchFamily="2" charset="-122"/>
                <a:sym typeface="Arial"/>
              </a:rPr>
              <a:t>明茨伯格：</a:t>
            </a:r>
            <a:endParaRPr lang="en-US" altLang="zh-CN" sz="2100">
              <a:latin typeface="Arial"/>
              <a:ea typeface="宋体" panose="02010600030101010101" pitchFamily="2" charset="-122"/>
              <a:sym typeface="Arial"/>
            </a:endParaRPr>
          </a:p>
          <a:p>
            <a:r>
              <a:rPr lang="zh-CN" altLang="en-US" sz="2100">
                <a:latin typeface="Arial"/>
                <a:ea typeface="宋体" panose="02010600030101010101" pitchFamily="2" charset="-122"/>
                <a:sym typeface="Arial"/>
              </a:rPr>
              <a:t>未来的组织都是矩阵组织！</a:t>
            </a:r>
          </a:p>
        </p:txBody>
      </p:sp>
      <p:sp>
        <p:nvSpPr>
          <p:cNvPr id="4" name="文本框 3">
            <a:extLst>
              <a:ext uri="{FF2B5EF4-FFF2-40B4-BE49-F238E27FC236}">
                <a16:creationId xmlns:a16="http://schemas.microsoft.com/office/drawing/2014/main" xmlns="" id="{CDBD4F71-FEEF-4BF8-98E9-F60567CFB7B5}"/>
              </a:ext>
            </a:extLst>
          </p:cNvPr>
          <p:cNvSpPr txBox="1"/>
          <p:nvPr/>
        </p:nvSpPr>
        <p:spPr>
          <a:xfrm>
            <a:off x="6653936" y="5080128"/>
            <a:ext cx="5042497" cy="738664"/>
          </a:xfrm>
          <a:prstGeom prst="rect">
            <a:avLst/>
          </a:prstGeom>
          <a:noFill/>
        </p:spPr>
        <p:txBody>
          <a:bodyPr wrap="square" rtlCol="0" anchor="t">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r>
              <a:rPr lang="zh-CN" altLang="en-US" sz="2100" b="1">
                <a:solidFill>
                  <a:srgbClr val="000066"/>
                </a:solidFill>
                <a:latin typeface="Arial"/>
                <a:sym typeface="Arial"/>
              </a:rPr>
              <a:t>任正非</a:t>
            </a:r>
            <a:r>
              <a:rPr lang="en-US" altLang="zh-CN" sz="2100" b="1">
                <a:solidFill>
                  <a:srgbClr val="000066"/>
                </a:solidFill>
                <a:latin typeface="Arial"/>
                <a:sym typeface="Arial"/>
              </a:rPr>
              <a:t>(1996</a:t>
            </a:r>
            <a:r>
              <a:rPr lang="zh-CN" altLang="en-US" sz="2100" b="1">
                <a:solidFill>
                  <a:srgbClr val="000066"/>
                </a:solidFill>
                <a:latin typeface="Arial"/>
                <a:sym typeface="Arial"/>
              </a:rPr>
              <a:t>年</a:t>
            </a:r>
            <a:r>
              <a:rPr lang="en-US" altLang="zh-CN" sz="2100" b="1">
                <a:solidFill>
                  <a:srgbClr val="000066"/>
                </a:solidFill>
                <a:latin typeface="Arial"/>
                <a:sym typeface="Arial"/>
              </a:rPr>
              <a:t>)</a:t>
            </a:r>
            <a:r>
              <a:rPr lang="zh-CN" altLang="en-US" sz="2100" b="1">
                <a:solidFill>
                  <a:srgbClr val="000066"/>
                </a:solidFill>
                <a:latin typeface="Arial"/>
                <a:sym typeface="Arial"/>
              </a:rPr>
              <a:t>：矩阵式管理结构是华为公司的唯一出路</a:t>
            </a:r>
          </a:p>
        </p:txBody>
      </p:sp>
      <p:pic>
        <p:nvPicPr>
          <p:cNvPr id="309250" name="Picture 2">
            <a:hlinkClick r:id="rId5"/>
            <a:extLst>
              <a:ext uri="{FF2B5EF4-FFF2-40B4-BE49-F238E27FC236}">
                <a16:creationId xmlns:a16="http://schemas.microsoft.com/office/drawing/2014/main" xmlns="" id="{816F96C4-BFE4-43A9-ADEF-38CD7954891A}"/>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109119" y="1683710"/>
            <a:ext cx="5682202" cy="3196655"/>
          </a:xfrm>
          <a:prstGeom prst="rect">
            <a:avLst/>
          </a:prstGeom>
          <a:noFill/>
          <a:extLst>
            <a:ext uri="{909E8E84-426E-40DD-AFC4-6F175D3DCCD1}">
              <a14:hiddenFill xmlns:a14="http://schemas.microsoft.com/office/drawing/2010/main">
                <a:solidFill>
                  <a:srgbClr val="FFFFFF"/>
                </a:solidFill>
              </a14:hiddenFill>
            </a:ext>
          </a:extLst>
        </p:spPr>
      </p:pic>
      <p:sp>
        <p:nvSpPr>
          <p:cNvPr id="6" name="文本框 5">
            <a:extLst>
              <a:ext uri="{FF2B5EF4-FFF2-40B4-BE49-F238E27FC236}">
                <a16:creationId xmlns:a16="http://schemas.microsoft.com/office/drawing/2014/main" xmlns="" id="{7C5F22A8-6B69-418B-9EDB-CDBC701975B3}"/>
              </a:ext>
            </a:extLst>
          </p:cNvPr>
          <p:cNvSpPr txBox="1"/>
          <p:nvPr/>
        </p:nvSpPr>
        <p:spPr>
          <a:xfrm>
            <a:off x="118542" y="188640"/>
            <a:ext cx="9495753" cy="461665"/>
          </a:xfrm>
          <a:prstGeom prst="rect">
            <a:avLst/>
          </a:prstGeom>
          <a:noFill/>
        </p:spPr>
        <p:txBody>
          <a:bodyPr wrap="square" rtlCol="0" anchor="t">
            <a:spAutoFit/>
          </a:bodyPr>
          <a:lstStyle>
            <a:defPPr>
              <a:defRPr lang="en-US"/>
            </a:defPPr>
            <a:lvl1pPr algn="ctr" rtl="0" fontAlgn="base">
              <a:spcBef>
                <a:spcPct val="0"/>
              </a:spcBef>
              <a:spcAft>
                <a:spcPct val="0"/>
              </a:spcAft>
              <a:defRPr sz="2800" b="1" kern="1200">
                <a:solidFill>
                  <a:srgbClr val="000066"/>
                </a:solidFill>
                <a:latin typeface="Arial" pitchFamily="34" charset="0"/>
                <a:ea typeface="微软雅黑" panose="020b0503020204020204" pitchFamily="34"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l"/>
            <a:r>
              <a:rPr lang="zh-CN" altLang="en-US" sz="2400">
                <a:solidFill>
                  <a:schemeClr val="tx1"/>
                </a:solidFill>
                <a:latin typeface="Arial"/>
                <a:ea typeface="宋体" panose="02010600030101010101" pitchFamily="2" charset="-122"/>
                <a:sym typeface="Arial"/>
              </a:rPr>
              <a:t>矩阵</a:t>
            </a:r>
            <a:r>
              <a:rPr lang="zh-CN" altLang="en-US" sz="2400" smtClean="0">
                <a:solidFill>
                  <a:schemeClr val="tx1"/>
                </a:solidFill>
                <a:latin typeface="Arial"/>
                <a:ea typeface="宋体" panose="02010600030101010101" pitchFamily="2" charset="-122"/>
                <a:sym typeface="Arial"/>
              </a:rPr>
              <a:t>组织是最理想的创新组织架构</a:t>
            </a:r>
            <a:endParaRPr lang="zh-CN" altLang="en-US" sz="2400">
              <a:solidFill>
                <a:schemeClr val="tx1"/>
              </a:solidFill>
              <a:latin typeface="Arial"/>
              <a:ea typeface="宋体" panose="02010600030101010101" pitchFamily="2" charset="-122"/>
              <a:sym typeface="Arial"/>
            </a:endParaRPr>
          </a:p>
        </p:txBody>
      </p:sp>
    </p:spTree>
    <p:extLst>
      <p:ext uri="{BB962C8B-B14F-4D97-AF65-F5344CB8AC3E}">
        <p14:creationId xmlns:p14="http://schemas.microsoft.com/office/powerpoint/2010/main" val="2044468837"/>
      </p:ext>
    </p:ext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3" name="对象 2" hidden="1">
            <a:extLst>
              <a:ext uri="{FF2B5EF4-FFF2-40B4-BE49-F238E27FC236}">
                <a16:creationId xmlns:a16="http://schemas.microsoft.com/office/drawing/2014/main" xmlns="" id="{91ECCDDE-7658-4899-85CF-8EFCD2833408}"/>
              </a:ext>
            </a:extLst>
          </p:cNvPr>
          <p:cNvGraphicFramePr>
            <a:graphicFrameLocks noChangeAspect="1"/>
          </p:cNvGraphicFramePr>
          <p:nvPr>
            <p:custDataLst>
              <p:tags r:id="rId2"/>
            </p:custDataLst>
            <p:extLst>
              <p:ext uri="{D42A27DB-BD31-4B8C-83A1-F6EECF244321}">
                <p14:modId xmlns:p14="http://schemas.microsoft.com/office/powerpoint/2010/main" val="3439179658"/>
              </p:ext>
            </p:extLst>
          </p:nvPr>
        </p:nvGraphicFramePr>
        <p:xfrm>
          <a:off x="2117" y="1588"/>
          <a:ext cx="2117" cy="1588"/>
        </p:xfrm>
        <a:graphic>
          <a:graphicData uri="http://schemas.openxmlformats.org/presentationml/2006/ole">
            <mc:AlternateContent>
              <mc:Choice xmlns:v="urn:schemas-microsoft-com:vml" Requires="v">
                <p:oleObj spid="_x0000_s1046" name="think-cell 幻灯片" r:id="rId3" imgW="395" imgH="394" progId="TCLayout.ActiveDocument.1">
                  <p:embed/>
                </p:oleObj>
              </mc:Choice>
              <mc:Fallback>
                <p:oleObj name="think-cell 幻灯片" r:id="rId3" imgW="395" imgH="394" progId="TCLayout.ActiveDocument.1">
                  <p:embed/>
                  <p:pic>
                    <p:nvPicPr>
                      <p:cNvPr id="0" name="OLE substitute image"/>
                      <p:cNvPicPr/>
                      <p:nvPr/>
                    </p:nvPicPr>
                    <p:blipFill>
                      <a:blip r:embed="rId4"/>
                      <a:stretch>
                        <a:fillRect/>
                      </a:stretch>
                    </p:blipFill>
                    <p:spPr>
                      <a:xfrm>
                        <a:off x="2117" y="1588"/>
                        <a:ext cx="2117" cy="1588"/>
                      </a:xfrm>
                      <a:prstGeom prst="rect">
                        <a:avLst/>
                      </a:prstGeom>
                    </p:spPr>
                  </p:pic>
                </p:oleObj>
              </mc:Fallback>
            </mc:AlternateContent>
          </a:graphicData>
        </a:graphic>
      </p:graphicFrame>
      <p:sp>
        <p:nvSpPr>
          <p:cNvPr id="2" name="标题 1"/>
          <p:cNvSpPr>
            <a:spLocks noGrp="1"/>
          </p:cNvSpPr>
          <p:nvPr>
            <p:ph type="title"/>
          </p:nvPr>
        </p:nvSpPr>
        <p:spPr/>
        <p:txBody>
          <a:bodyPr/>
          <a:lstStyle/>
          <a:p>
            <a:r>
              <a:rPr lang="en-US" altLang="zh-CN">
                <a:latin typeface="Arial"/>
                <a:ea typeface="宋体" panose="02010600030101010101" pitchFamily="2" charset="-122"/>
                <a:sym typeface="Arial"/>
              </a:rPr>
              <a:t>IPMT</a:t>
            </a:r>
            <a:r>
              <a:rPr lang="zh-CN" altLang="en-US">
                <a:latin typeface="Arial"/>
                <a:ea typeface="宋体" panose="02010600030101010101" pitchFamily="2" charset="-122"/>
                <a:sym typeface="Arial"/>
              </a:rPr>
              <a:t>与</a:t>
            </a:r>
            <a:r>
              <a:rPr lang="en-US" altLang="zh-CN">
                <a:latin typeface="Arial"/>
                <a:ea typeface="宋体" panose="02010600030101010101" pitchFamily="2" charset="-122"/>
                <a:sym typeface="Arial"/>
              </a:rPr>
              <a:t>PDT</a:t>
            </a:r>
            <a:r>
              <a:rPr lang="zh-CN" altLang="en-US">
                <a:latin typeface="Arial"/>
                <a:ea typeface="宋体" panose="02010600030101010101" pitchFamily="2" charset="-122"/>
                <a:sym typeface="Arial"/>
              </a:rPr>
              <a:t>核心组、扩展组的关系是投资方和主承包方的关系</a:t>
            </a:r>
          </a:p>
        </p:txBody>
      </p:sp>
      <p:sp>
        <p:nvSpPr>
          <p:cNvPr id="4" name="Rectangle 3"/>
          <p:cNvSpPr>
            <a:spLocks noChangeArrowheads="1"/>
          </p:cNvSpPr>
          <p:nvPr/>
        </p:nvSpPr>
        <p:spPr bwMode="auto">
          <a:xfrm>
            <a:off x="7631432" y="5935209"/>
            <a:ext cx="923330" cy="369332"/>
          </a:xfrm>
          <a:prstGeom prst="rect">
            <a:avLst/>
          </a:prstGeom>
          <a:noFill/>
          <a:ln w="9525">
            <a:noFill/>
            <a:miter lim="800000"/>
          </a:ln>
        </p:spPr>
        <p:txBody>
          <a:bodyPr wrap="none" lIns="0" tIns="0" rIns="0" bIns="0">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l"/>
            <a:r>
              <a:rPr kumimoji="0" lang="zh-CN" altLang="en-US" sz="1200">
                <a:solidFill>
                  <a:srgbClr val="000000"/>
                </a:solidFill>
                <a:latin typeface="Arial"/>
                <a:sym typeface="Arial"/>
              </a:rPr>
              <a:t>同时：</a:t>
            </a:r>
            <a:endParaRPr kumimoji="0" lang="en-US" altLang="zh-CN" sz="1200">
              <a:solidFill>
                <a:srgbClr val="000000"/>
              </a:solidFill>
              <a:latin typeface="Arial"/>
              <a:sym typeface="Arial"/>
            </a:endParaRPr>
          </a:p>
          <a:p>
            <a:pPr algn="l"/>
            <a:r>
              <a:rPr kumimoji="0" lang="zh-CN" altLang="en-US" sz="1200">
                <a:solidFill>
                  <a:srgbClr val="000000"/>
                </a:solidFill>
                <a:latin typeface="Arial"/>
                <a:sym typeface="Arial"/>
              </a:rPr>
              <a:t>建造其它大楼</a:t>
            </a:r>
            <a:endParaRPr kumimoji="0" lang="zh-CN" altLang="en-US" sz="2800">
              <a:latin typeface="Arial"/>
              <a:sym typeface="Arial"/>
            </a:endParaRPr>
          </a:p>
        </p:txBody>
      </p:sp>
      <p:sp>
        <p:nvSpPr>
          <p:cNvPr id="5" name="Rectangle 4"/>
          <p:cNvSpPr>
            <a:spLocks noChangeArrowheads="1"/>
          </p:cNvSpPr>
          <p:nvPr/>
        </p:nvSpPr>
        <p:spPr bwMode="auto">
          <a:xfrm>
            <a:off x="8414772" y="2041314"/>
            <a:ext cx="2535437" cy="401637"/>
          </a:xfrm>
          <a:prstGeom prst="rect">
            <a:avLst/>
          </a:prstGeom>
          <a:solidFill>
            <a:srgbClr val="FFFFFF"/>
          </a:solidFill>
          <a:ln w="9525">
            <a:solidFill>
              <a:srgbClr val="000000"/>
            </a:solidFill>
            <a:miter lim="800000"/>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6" name="Rectangle 5"/>
          <p:cNvSpPr>
            <a:spLocks noChangeArrowheads="1"/>
          </p:cNvSpPr>
          <p:nvPr/>
        </p:nvSpPr>
        <p:spPr bwMode="auto">
          <a:xfrm>
            <a:off x="9034055" y="2136563"/>
            <a:ext cx="1085232" cy="215444"/>
          </a:xfrm>
          <a:prstGeom prst="rect">
            <a:avLst/>
          </a:prstGeom>
          <a:noFill/>
          <a:ln w="9525">
            <a:noFill/>
            <a:miter lim="800000"/>
          </a:ln>
        </p:spPr>
        <p:txBody>
          <a:bodyPr wrap="none" lIns="0" tIns="0" rIns="0" bIns="0">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r>
              <a:rPr kumimoji="0" lang="zh-CN" altLang="en-US" sz="1400" b="1">
                <a:solidFill>
                  <a:srgbClr val="000000"/>
                </a:solidFill>
                <a:latin typeface="Arial"/>
                <a:sym typeface="Arial"/>
              </a:rPr>
              <a:t>投资方</a:t>
            </a:r>
            <a:r>
              <a:rPr kumimoji="0" lang="en-US" altLang="zh-CN" sz="1400">
                <a:solidFill>
                  <a:srgbClr val="000000"/>
                </a:solidFill>
                <a:latin typeface="Arial"/>
                <a:sym typeface="Arial"/>
              </a:rPr>
              <a:t>(IPMT)</a:t>
            </a:r>
          </a:p>
        </p:txBody>
      </p:sp>
      <p:sp>
        <p:nvSpPr>
          <p:cNvPr id="7" name="Oval 6"/>
          <p:cNvSpPr>
            <a:spLocks noChangeArrowheads="1"/>
          </p:cNvSpPr>
          <p:nvPr/>
        </p:nvSpPr>
        <p:spPr bwMode="auto">
          <a:xfrm>
            <a:off x="5998912" y="2902938"/>
            <a:ext cx="1301581" cy="779462"/>
          </a:xfrm>
          <a:prstGeom prst="ellipse">
            <a:avLst/>
          </a:prstGeom>
          <a:solidFill>
            <a:srgbClr val="FFFFFF"/>
          </a:solidFill>
          <a:ln w="9525">
            <a:solidFill>
              <a:srgbClr val="000000"/>
            </a:solidFill>
            <a:round/>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8" name="Rectangle 7"/>
          <p:cNvSpPr>
            <a:spLocks noChangeArrowheads="1"/>
          </p:cNvSpPr>
          <p:nvPr/>
        </p:nvSpPr>
        <p:spPr bwMode="auto">
          <a:xfrm>
            <a:off x="6303354" y="3029745"/>
            <a:ext cx="615553" cy="184666"/>
          </a:xfrm>
          <a:prstGeom prst="rect">
            <a:avLst/>
          </a:prstGeom>
          <a:noFill/>
          <a:ln w="9525">
            <a:noFill/>
            <a:miter lim="800000"/>
          </a:ln>
        </p:spPr>
        <p:txBody>
          <a:bodyPr wrap="none" lIns="0" tIns="0" rIns="0" bIns="0">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r>
              <a:rPr kumimoji="0" lang="zh-CN" altLang="en-US" sz="1200" b="1">
                <a:solidFill>
                  <a:srgbClr val="000000"/>
                </a:solidFill>
                <a:latin typeface="Arial"/>
                <a:sym typeface="Arial"/>
              </a:rPr>
              <a:t>主承包商</a:t>
            </a:r>
            <a:endParaRPr kumimoji="0" lang="zh-CN" altLang="en-US" sz="2800">
              <a:latin typeface="Arial"/>
              <a:sym typeface="Arial"/>
            </a:endParaRPr>
          </a:p>
        </p:txBody>
      </p:sp>
      <p:sp>
        <p:nvSpPr>
          <p:cNvPr id="9" name="Rectangle 8"/>
          <p:cNvSpPr>
            <a:spLocks noChangeArrowheads="1"/>
          </p:cNvSpPr>
          <p:nvPr/>
        </p:nvSpPr>
        <p:spPr bwMode="auto">
          <a:xfrm>
            <a:off x="6405946" y="3242256"/>
            <a:ext cx="410369" cy="184666"/>
          </a:xfrm>
          <a:prstGeom prst="rect">
            <a:avLst/>
          </a:prstGeom>
          <a:noFill/>
          <a:ln w="9525">
            <a:noFill/>
            <a:miter lim="800000"/>
          </a:ln>
        </p:spPr>
        <p:txBody>
          <a:bodyPr wrap="none" lIns="0" tIns="0" rIns="0" bIns="0">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r>
              <a:rPr kumimoji="0" lang="en-US" altLang="zh-CN" sz="1200">
                <a:solidFill>
                  <a:srgbClr val="000000"/>
                </a:solidFill>
                <a:latin typeface="Arial"/>
                <a:sym typeface="Arial"/>
              </a:rPr>
              <a:t>(</a:t>
            </a:r>
            <a:r>
              <a:rPr lang="en-US" altLang="zh-CN" sz="1200">
                <a:solidFill>
                  <a:srgbClr val="000000"/>
                </a:solidFill>
                <a:latin typeface="Arial"/>
                <a:sym typeface="Arial"/>
              </a:rPr>
              <a:t>PDT</a:t>
            </a:r>
            <a:r>
              <a:rPr kumimoji="0" lang="en-US" altLang="zh-CN" sz="1200">
                <a:solidFill>
                  <a:srgbClr val="000000"/>
                </a:solidFill>
                <a:latin typeface="Arial"/>
                <a:sym typeface="Arial"/>
              </a:rPr>
              <a:t>)</a:t>
            </a:r>
            <a:endParaRPr lang="en-US" altLang="zh-CN" sz="1200">
              <a:solidFill>
                <a:srgbClr val="000000"/>
              </a:solidFill>
              <a:latin typeface="Arial"/>
              <a:sym typeface="Arial"/>
            </a:endParaRPr>
          </a:p>
        </p:txBody>
      </p:sp>
      <p:sp>
        <p:nvSpPr>
          <p:cNvPr id="10" name="Oval 9"/>
          <p:cNvSpPr>
            <a:spLocks noChangeArrowheads="1"/>
          </p:cNvSpPr>
          <p:nvPr/>
        </p:nvSpPr>
        <p:spPr bwMode="auto">
          <a:xfrm>
            <a:off x="6440179" y="2077826"/>
            <a:ext cx="347088" cy="227013"/>
          </a:xfrm>
          <a:prstGeom prst="ellipse">
            <a:avLst/>
          </a:prstGeom>
          <a:solidFill>
            <a:srgbClr val="FFFFFF"/>
          </a:solidFill>
          <a:ln w="9525">
            <a:solidFill>
              <a:srgbClr val="000000"/>
            </a:solidFill>
            <a:round/>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11" name="Rectangle 10"/>
          <p:cNvSpPr>
            <a:spLocks noChangeArrowheads="1"/>
          </p:cNvSpPr>
          <p:nvPr/>
        </p:nvSpPr>
        <p:spPr bwMode="auto">
          <a:xfrm>
            <a:off x="6493088" y="2252450"/>
            <a:ext cx="220105" cy="146050"/>
          </a:xfrm>
          <a:prstGeom prst="rect">
            <a:avLst/>
          </a:prstGeom>
          <a:solidFill>
            <a:srgbClr val="000000"/>
          </a:solidFill>
          <a:ln w="9525">
            <a:solidFill>
              <a:srgbClr val="000000"/>
            </a:solidFill>
            <a:miter lim="800000"/>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12" name="Freeform 11"/>
          <p:cNvSpPr/>
          <p:nvPr/>
        </p:nvSpPr>
        <p:spPr bwMode="auto">
          <a:xfrm>
            <a:off x="6239122" y="2174664"/>
            <a:ext cx="99471" cy="1587"/>
          </a:xfrm>
          <a:custGeom>
            <a:gdLst>
              <a:gd name="T0" fmla="*/ 89 w 89"/>
              <a:gd name="T1" fmla="*/ 0 h 1587"/>
              <a:gd name="T2" fmla="*/ 0 w 89"/>
              <a:gd name="T3" fmla="*/ 0 h 1587"/>
              <a:gd name="T4" fmla="*/ 89 w 89"/>
              <a:gd name="T5" fmla="*/ 0 h 1587"/>
              <a:gd name="T6" fmla="*/ 0 60000 65536"/>
              <a:gd name="T7" fmla="*/ 0 60000 65536"/>
              <a:gd name="T8" fmla="*/ 0 60000 65536"/>
              <a:gd name="T9" fmla="*/ 0 w 89"/>
              <a:gd name="T10" fmla="*/ 0 h 1587"/>
              <a:gd name="T11" fmla="*/ 89 w 89"/>
              <a:gd name="T12" fmla="*/ 1587 h 1587"/>
            </a:gdLst>
            <a:cxnLst>
              <a:cxn ang="T6">
                <a:pos x="T0" y="T1"/>
              </a:cxn>
              <a:cxn ang="T7">
                <a:pos x="T2" y="T3"/>
              </a:cxn>
              <a:cxn ang="T8">
                <a:pos x="T4" y="T5"/>
              </a:cxn>
            </a:cxnLst>
            <a:rect l="T9" t="T10" r="T11" b="T12"/>
            <a:pathLst>
              <a:path w="89" h="1587">
                <a:moveTo>
                  <a:pt x="89" y="0"/>
                </a:moveTo>
                <a:lnTo>
                  <a:pt x="0" y="0"/>
                </a:lnTo>
                <a:lnTo>
                  <a:pt x="89" y="0"/>
                </a:lnTo>
              </a:path>
            </a:pathLst>
          </a:custGeom>
          <a:noFill/>
          <a:ln w="9525">
            <a:solidFill>
              <a:srgbClr val="000000"/>
            </a:solidFill>
            <a:round/>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13" name="Freeform 12"/>
          <p:cNvSpPr/>
          <p:nvPr/>
        </p:nvSpPr>
        <p:spPr bwMode="auto">
          <a:xfrm>
            <a:off x="6867690" y="2163550"/>
            <a:ext cx="167194" cy="1588"/>
          </a:xfrm>
          <a:custGeom>
            <a:gdLst>
              <a:gd name="T0" fmla="*/ 0 w 147"/>
              <a:gd name="T1" fmla="*/ 0 h 1588"/>
              <a:gd name="T2" fmla="*/ 147 w 147"/>
              <a:gd name="T3" fmla="*/ 0 h 1588"/>
              <a:gd name="T4" fmla="*/ 0 w 147"/>
              <a:gd name="T5" fmla="*/ 0 h 1588"/>
              <a:gd name="T6" fmla="*/ 0 60000 65536"/>
              <a:gd name="T7" fmla="*/ 0 60000 65536"/>
              <a:gd name="T8" fmla="*/ 0 60000 65536"/>
              <a:gd name="T9" fmla="*/ 0 w 147"/>
              <a:gd name="T10" fmla="*/ 0 h 1588"/>
              <a:gd name="T11" fmla="*/ 147 w 147"/>
              <a:gd name="T12" fmla="*/ 1588 h 1588"/>
            </a:gdLst>
            <a:cxnLst>
              <a:cxn ang="T6">
                <a:pos x="T0" y="T1"/>
              </a:cxn>
              <a:cxn ang="T7">
                <a:pos x="T2" y="T3"/>
              </a:cxn>
              <a:cxn ang="T8">
                <a:pos x="T4" y="T5"/>
              </a:cxn>
            </a:cxnLst>
            <a:rect l="T9" t="T10" r="T11" b="T12"/>
            <a:pathLst>
              <a:path w="147" h="1588">
                <a:moveTo>
                  <a:pt x="0" y="0"/>
                </a:moveTo>
                <a:lnTo>
                  <a:pt x="147" y="0"/>
                </a:lnTo>
                <a:lnTo>
                  <a:pt x="0" y="0"/>
                </a:lnTo>
              </a:path>
            </a:pathLst>
          </a:custGeom>
          <a:noFill/>
          <a:ln w="9525">
            <a:solidFill>
              <a:srgbClr val="000000"/>
            </a:solidFill>
            <a:round/>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14" name="Line 13"/>
          <p:cNvSpPr>
            <a:spLocks noChangeShapeType="1"/>
          </p:cNvSpPr>
          <p:nvPr/>
        </p:nvSpPr>
        <p:spPr bwMode="auto">
          <a:xfrm flipV="1">
            <a:off x="6785151" y="1992100"/>
            <a:ext cx="124868" cy="77788"/>
          </a:xfrm>
          <a:prstGeom prst="line">
            <a:avLst/>
          </a:prstGeom>
          <a:noFill/>
          <a:ln w="9525">
            <a:solidFill>
              <a:srgbClr val="000000"/>
            </a:solidFill>
            <a:round/>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15" name="Line 14"/>
          <p:cNvSpPr>
            <a:spLocks noChangeShapeType="1"/>
          </p:cNvSpPr>
          <p:nvPr/>
        </p:nvSpPr>
        <p:spPr bwMode="auto">
          <a:xfrm flipH="1" flipV="1">
            <a:off x="6306846" y="1992101"/>
            <a:ext cx="133333" cy="85725"/>
          </a:xfrm>
          <a:prstGeom prst="line">
            <a:avLst/>
          </a:prstGeom>
          <a:noFill/>
          <a:ln w="9525">
            <a:solidFill>
              <a:srgbClr val="000000"/>
            </a:solidFill>
            <a:round/>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16" name="Freeform 15"/>
          <p:cNvSpPr/>
          <p:nvPr/>
        </p:nvSpPr>
        <p:spPr bwMode="auto">
          <a:xfrm>
            <a:off x="6577744" y="1947651"/>
            <a:ext cx="2117" cy="73025"/>
          </a:xfrm>
          <a:custGeom>
            <a:gdLst>
              <a:gd name="T0" fmla="*/ 0 w 1588"/>
              <a:gd name="T1" fmla="*/ 91 h 91"/>
              <a:gd name="T2" fmla="*/ 0 w 1588"/>
              <a:gd name="T3" fmla="*/ 0 h 91"/>
              <a:gd name="T4" fmla="*/ 0 w 1588"/>
              <a:gd name="T5" fmla="*/ 91 h 91"/>
              <a:gd name="T6" fmla="*/ 0 60000 65536"/>
              <a:gd name="T7" fmla="*/ 0 60000 65536"/>
              <a:gd name="T8" fmla="*/ 0 60000 65536"/>
              <a:gd name="T9" fmla="*/ 0 w 1588"/>
              <a:gd name="T10" fmla="*/ 0 h 91"/>
              <a:gd name="T11" fmla="*/ 1588 w 1588"/>
              <a:gd name="T12" fmla="*/ 91 h 91"/>
            </a:gdLst>
            <a:cxnLst>
              <a:cxn ang="T6">
                <a:pos x="T0" y="T1"/>
              </a:cxn>
              <a:cxn ang="T7">
                <a:pos x="T2" y="T3"/>
              </a:cxn>
              <a:cxn ang="T8">
                <a:pos x="T4" y="T5"/>
              </a:cxn>
            </a:cxnLst>
            <a:rect l="T9" t="T10" r="T11" b="T12"/>
            <a:pathLst>
              <a:path w="1588" h="91">
                <a:moveTo>
                  <a:pt x="0" y="91"/>
                </a:moveTo>
                <a:lnTo>
                  <a:pt x="0" y="0"/>
                </a:lnTo>
                <a:lnTo>
                  <a:pt x="0" y="91"/>
                </a:lnTo>
              </a:path>
            </a:pathLst>
          </a:custGeom>
          <a:noFill/>
          <a:ln w="9525">
            <a:solidFill>
              <a:srgbClr val="000000"/>
            </a:solidFill>
            <a:round/>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17" name="Line 16"/>
          <p:cNvSpPr>
            <a:spLocks noChangeShapeType="1"/>
          </p:cNvSpPr>
          <p:nvPr/>
        </p:nvSpPr>
        <p:spPr bwMode="auto">
          <a:xfrm flipH="1">
            <a:off x="6334360" y="2260388"/>
            <a:ext cx="69840" cy="42862"/>
          </a:xfrm>
          <a:prstGeom prst="line">
            <a:avLst/>
          </a:prstGeom>
          <a:noFill/>
          <a:ln w="9525">
            <a:solidFill>
              <a:srgbClr val="000000"/>
            </a:solidFill>
            <a:round/>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18" name="Line 17"/>
          <p:cNvSpPr>
            <a:spLocks noChangeShapeType="1"/>
          </p:cNvSpPr>
          <p:nvPr/>
        </p:nvSpPr>
        <p:spPr bwMode="auto">
          <a:xfrm>
            <a:off x="6825363" y="2268326"/>
            <a:ext cx="112168" cy="42863"/>
          </a:xfrm>
          <a:prstGeom prst="line">
            <a:avLst/>
          </a:prstGeom>
          <a:noFill/>
          <a:ln w="9525">
            <a:solidFill>
              <a:srgbClr val="000000"/>
            </a:solidFill>
            <a:round/>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19" name="Line 18"/>
          <p:cNvSpPr>
            <a:spLocks noChangeShapeType="1"/>
          </p:cNvSpPr>
          <p:nvPr/>
        </p:nvSpPr>
        <p:spPr bwMode="auto">
          <a:xfrm flipH="1" flipV="1">
            <a:off x="6861340" y="3755814"/>
            <a:ext cx="2184116" cy="1539875"/>
          </a:xfrm>
          <a:prstGeom prst="line">
            <a:avLst/>
          </a:prstGeom>
          <a:noFill/>
          <a:ln w="9525">
            <a:solidFill>
              <a:srgbClr val="FFFFFF"/>
            </a:solidFill>
            <a:round/>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20" name="Freeform 19"/>
          <p:cNvSpPr/>
          <p:nvPr/>
        </p:nvSpPr>
        <p:spPr bwMode="auto">
          <a:xfrm>
            <a:off x="6742823" y="3668500"/>
            <a:ext cx="215872" cy="146050"/>
          </a:xfrm>
          <a:custGeom>
            <a:gdLst>
              <a:gd name="T0" fmla="*/ 188 w 188"/>
              <a:gd name="T1" fmla="*/ 103 h 182"/>
              <a:gd name="T2" fmla="*/ 121 w 188"/>
              <a:gd name="T3" fmla="*/ 126 h 182"/>
              <a:gd name="T4" fmla="*/ 91 w 188"/>
              <a:gd name="T5" fmla="*/ 182 h 182"/>
              <a:gd name="T6" fmla="*/ 0 w 188"/>
              <a:gd name="T7" fmla="*/ 0 h 182"/>
              <a:gd name="T8" fmla="*/ 188 w 188"/>
              <a:gd name="T9" fmla="*/ 103 h 182"/>
              <a:gd name="T10" fmla="*/ 0 60000 65536"/>
              <a:gd name="T11" fmla="*/ 0 60000 65536"/>
              <a:gd name="T12" fmla="*/ 0 60000 65536"/>
              <a:gd name="T13" fmla="*/ 0 60000 65536"/>
              <a:gd name="T14" fmla="*/ 0 60000 65536"/>
              <a:gd name="T15" fmla="*/ 0 w 188"/>
              <a:gd name="T16" fmla="*/ 0 h 182"/>
              <a:gd name="T17" fmla="*/ 188 w 188"/>
              <a:gd name="T18" fmla="*/ 182 h 182"/>
            </a:gdLst>
            <a:cxnLst>
              <a:cxn ang="T10">
                <a:pos x="T0" y="T1"/>
              </a:cxn>
              <a:cxn ang="T11">
                <a:pos x="T2" y="T3"/>
              </a:cxn>
              <a:cxn ang="T12">
                <a:pos x="T4" y="T5"/>
              </a:cxn>
              <a:cxn ang="T13">
                <a:pos x="T6" y="T7"/>
              </a:cxn>
              <a:cxn ang="T14">
                <a:pos x="T8" y="T9"/>
              </a:cxn>
            </a:cxnLst>
            <a:rect l="T15" t="T16" r="T17" b="T18"/>
            <a:pathLst>
              <a:path w="188" h="182">
                <a:moveTo>
                  <a:pt x="188" y="103"/>
                </a:moveTo>
                <a:lnTo>
                  <a:pt x="121" y="126"/>
                </a:lnTo>
                <a:lnTo>
                  <a:pt x="91" y="182"/>
                </a:lnTo>
                <a:lnTo>
                  <a:pt x="0" y="0"/>
                </a:lnTo>
                <a:lnTo>
                  <a:pt x="188" y="103"/>
                </a:lnTo>
                <a:close/>
              </a:path>
            </a:pathLst>
          </a:custGeom>
          <a:solidFill>
            <a:srgbClr val="FFFFFF"/>
          </a:solidFill>
          <a:ln w="9525">
            <a:noFill/>
            <a:round/>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21" name="Line 20"/>
          <p:cNvSpPr>
            <a:spLocks noChangeShapeType="1"/>
          </p:cNvSpPr>
          <p:nvPr/>
        </p:nvSpPr>
        <p:spPr bwMode="auto">
          <a:xfrm flipV="1">
            <a:off x="7297317" y="2500101"/>
            <a:ext cx="1094175" cy="504825"/>
          </a:xfrm>
          <a:prstGeom prst="line">
            <a:avLst/>
          </a:prstGeom>
          <a:noFill/>
          <a:ln w="9525">
            <a:solidFill>
              <a:srgbClr val="000000"/>
            </a:solidFill>
            <a:round/>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22" name="Freeform 21"/>
          <p:cNvSpPr/>
          <p:nvPr/>
        </p:nvSpPr>
        <p:spPr bwMode="auto">
          <a:xfrm>
            <a:off x="7155520" y="2943014"/>
            <a:ext cx="239152" cy="128587"/>
          </a:xfrm>
          <a:custGeom>
            <a:gdLst>
              <a:gd name="T0" fmla="*/ 130 w 207"/>
              <a:gd name="T1" fmla="*/ 0 h 162"/>
              <a:gd name="T2" fmla="*/ 147 w 207"/>
              <a:gd name="T3" fmla="*/ 62 h 162"/>
              <a:gd name="T4" fmla="*/ 207 w 207"/>
              <a:gd name="T5" fmla="*/ 97 h 162"/>
              <a:gd name="T6" fmla="*/ 0 w 207"/>
              <a:gd name="T7" fmla="*/ 162 h 162"/>
              <a:gd name="T8" fmla="*/ 130 w 207"/>
              <a:gd name="T9" fmla="*/ 0 h 162"/>
              <a:gd name="T10" fmla="*/ 0 60000 65536"/>
              <a:gd name="T11" fmla="*/ 0 60000 65536"/>
              <a:gd name="T12" fmla="*/ 0 60000 65536"/>
              <a:gd name="T13" fmla="*/ 0 60000 65536"/>
              <a:gd name="T14" fmla="*/ 0 60000 65536"/>
              <a:gd name="T15" fmla="*/ 0 w 207"/>
              <a:gd name="T16" fmla="*/ 0 h 162"/>
              <a:gd name="T17" fmla="*/ 207 w 207"/>
              <a:gd name="T18" fmla="*/ 162 h 162"/>
            </a:gdLst>
            <a:cxnLst>
              <a:cxn ang="T10">
                <a:pos x="T0" y="T1"/>
              </a:cxn>
              <a:cxn ang="T11">
                <a:pos x="T2" y="T3"/>
              </a:cxn>
              <a:cxn ang="T12">
                <a:pos x="T4" y="T5"/>
              </a:cxn>
              <a:cxn ang="T13">
                <a:pos x="T6" y="T7"/>
              </a:cxn>
              <a:cxn ang="T14">
                <a:pos x="T8" y="T9"/>
              </a:cxn>
            </a:cxnLst>
            <a:rect l="T15" t="T16" r="T17" b="T18"/>
            <a:pathLst>
              <a:path w="206" h="162">
                <a:moveTo>
                  <a:pt x="130" y="0"/>
                </a:moveTo>
                <a:lnTo>
                  <a:pt x="147" y="62"/>
                </a:lnTo>
                <a:lnTo>
                  <a:pt x="207" y="97"/>
                </a:lnTo>
                <a:lnTo>
                  <a:pt x="0" y="162"/>
                </a:lnTo>
                <a:lnTo>
                  <a:pt x="130" y="0"/>
                </a:lnTo>
                <a:close/>
              </a:path>
            </a:pathLst>
          </a:custGeom>
          <a:solidFill>
            <a:srgbClr val="000000"/>
          </a:solidFill>
          <a:ln w="9525">
            <a:noFill/>
            <a:round/>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23" name="Freeform 22"/>
          <p:cNvSpPr/>
          <p:nvPr/>
        </p:nvSpPr>
        <p:spPr bwMode="auto">
          <a:xfrm>
            <a:off x="8300487" y="2433425"/>
            <a:ext cx="234920" cy="127000"/>
          </a:xfrm>
          <a:custGeom>
            <a:gdLst>
              <a:gd name="T0" fmla="*/ 76 w 207"/>
              <a:gd name="T1" fmla="*/ 161 h 161"/>
              <a:gd name="T2" fmla="*/ 60 w 207"/>
              <a:gd name="T3" fmla="*/ 99 h 161"/>
              <a:gd name="T4" fmla="*/ 0 w 207"/>
              <a:gd name="T5" fmla="*/ 66 h 161"/>
              <a:gd name="T6" fmla="*/ 207 w 207"/>
              <a:gd name="T7" fmla="*/ 0 h 161"/>
              <a:gd name="T8" fmla="*/ 76 w 207"/>
              <a:gd name="T9" fmla="*/ 161 h 161"/>
              <a:gd name="T10" fmla="*/ 0 60000 65536"/>
              <a:gd name="T11" fmla="*/ 0 60000 65536"/>
              <a:gd name="T12" fmla="*/ 0 60000 65536"/>
              <a:gd name="T13" fmla="*/ 0 60000 65536"/>
              <a:gd name="T14" fmla="*/ 0 60000 65536"/>
              <a:gd name="T15" fmla="*/ 0 w 207"/>
              <a:gd name="T16" fmla="*/ 0 h 161"/>
              <a:gd name="T17" fmla="*/ 207 w 207"/>
              <a:gd name="T18" fmla="*/ 161 h 161"/>
            </a:gdLst>
            <a:cxnLst>
              <a:cxn ang="T10">
                <a:pos x="T0" y="T1"/>
              </a:cxn>
              <a:cxn ang="T11">
                <a:pos x="T2" y="T3"/>
              </a:cxn>
              <a:cxn ang="T12">
                <a:pos x="T4" y="T5"/>
              </a:cxn>
              <a:cxn ang="T13">
                <a:pos x="T6" y="T7"/>
              </a:cxn>
              <a:cxn ang="T14">
                <a:pos x="T8" y="T9"/>
              </a:cxn>
            </a:cxnLst>
            <a:rect l="T15" t="T16" r="T17" b="T18"/>
            <a:pathLst>
              <a:path w="206" h="161">
                <a:moveTo>
                  <a:pt x="76" y="161"/>
                </a:moveTo>
                <a:lnTo>
                  <a:pt x="60" y="99"/>
                </a:lnTo>
                <a:lnTo>
                  <a:pt x="0" y="66"/>
                </a:lnTo>
                <a:lnTo>
                  <a:pt x="207" y="0"/>
                </a:lnTo>
                <a:lnTo>
                  <a:pt x="76" y="161"/>
                </a:lnTo>
                <a:close/>
              </a:path>
            </a:pathLst>
          </a:custGeom>
          <a:solidFill>
            <a:srgbClr val="000000"/>
          </a:solidFill>
          <a:ln w="9525">
            <a:noFill/>
            <a:round/>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24" name="Rectangle 23"/>
          <p:cNvSpPr>
            <a:spLocks noChangeArrowheads="1"/>
          </p:cNvSpPr>
          <p:nvPr/>
        </p:nvSpPr>
        <p:spPr bwMode="auto">
          <a:xfrm>
            <a:off x="7895554" y="2716000"/>
            <a:ext cx="359073" cy="215444"/>
          </a:xfrm>
          <a:prstGeom prst="rect">
            <a:avLst/>
          </a:prstGeom>
          <a:noFill/>
          <a:ln w="9525">
            <a:noFill/>
            <a:miter lim="800000"/>
          </a:ln>
        </p:spPr>
        <p:txBody>
          <a:bodyPr wrap="none" lIns="0" tIns="0" rIns="0" bIns="0">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r>
              <a:rPr kumimoji="0" lang="zh-CN" altLang="en-US" sz="1400">
                <a:solidFill>
                  <a:srgbClr val="000000"/>
                </a:solidFill>
                <a:latin typeface="Arial"/>
                <a:sym typeface="Arial"/>
              </a:rPr>
              <a:t>合同</a:t>
            </a:r>
            <a:endParaRPr kumimoji="0" lang="zh-CN" altLang="en-US" sz="3200">
              <a:latin typeface="Arial"/>
              <a:sym typeface="Arial"/>
            </a:endParaRPr>
          </a:p>
        </p:txBody>
      </p:sp>
      <p:sp>
        <p:nvSpPr>
          <p:cNvPr id="25" name="Line 24"/>
          <p:cNvSpPr>
            <a:spLocks noChangeShapeType="1"/>
          </p:cNvSpPr>
          <p:nvPr/>
        </p:nvSpPr>
        <p:spPr bwMode="auto">
          <a:xfrm flipV="1">
            <a:off x="6962927" y="2231814"/>
            <a:ext cx="1153434" cy="1587"/>
          </a:xfrm>
          <a:prstGeom prst="line">
            <a:avLst/>
          </a:prstGeom>
          <a:noFill/>
          <a:ln w="9525">
            <a:solidFill>
              <a:srgbClr val="000000"/>
            </a:solidFill>
            <a:round/>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26" name="Freeform 25"/>
          <p:cNvSpPr/>
          <p:nvPr/>
        </p:nvSpPr>
        <p:spPr bwMode="auto">
          <a:xfrm>
            <a:off x="8054985" y="2184188"/>
            <a:ext cx="241269" cy="93662"/>
          </a:xfrm>
          <a:custGeom>
            <a:gdLst>
              <a:gd name="T0" fmla="*/ 0 w 208"/>
              <a:gd name="T1" fmla="*/ 119 h 119"/>
              <a:gd name="T2" fmla="*/ 25 w 208"/>
              <a:gd name="T3" fmla="*/ 60 h 119"/>
              <a:gd name="T4" fmla="*/ 0 w 208"/>
              <a:gd name="T5" fmla="*/ 0 h 119"/>
              <a:gd name="T6" fmla="*/ 208 w 208"/>
              <a:gd name="T7" fmla="*/ 60 h 119"/>
              <a:gd name="T8" fmla="*/ 0 w 208"/>
              <a:gd name="T9" fmla="*/ 119 h 119"/>
              <a:gd name="T10" fmla="*/ 0 60000 65536"/>
              <a:gd name="T11" fmla="*/ 0 60000 65536"/>
              <a:gd name="T12" fmla="*/ 0 60000 65536"/>
              <a:gd name="T13" fmla="*/ 0 60000 65536"/>
              <a:gd name="T14" fmla="*/ 0 60000 65536"/>
              <a:gd name="T15" fmla="*/ 0 w 208"/>
              <a:gd name="T16" fmla="*/ 0 h 119"/>
              <a:gd name="T17" fmla="*/ 208 w 208"/>
              <a:gd name="T18" fmla="*/ 119 h 119"/>
            </a:gdLst>
            <a:cxnLst>
              <a:cxn ang="T10">
                <a:pos x="T0" y="T1"/>
              </a:cxn>
              <a:cxn ang="T11">
                <a:pos x="T2" y="T3"/>
              </a:cxn>
              <a:cxn ang="T12">
                <a:pos x="T4" y="T5"/>
              </a:cxn>
              <a:cxn ang="T13">
                <a:pos x="T6" y="T7"/>
              </a:cxn>
              <a:cxn ang="T14">
                <a:pos x="T8" y="T9"/>
              </a:cxn>
            </a:cxnLst>
            <a:rect l="T15" t="T16" r="T17" b="T18"/>
            <a:pathLst>
              <a:path w="208" h="119">
                <a:moveTo>
                  <a:pt x="0" y="119"/>
                </a:moveTo>
                <a:lnTo>
                  <a:pt x="25" y="60"/>
                </a:lnTo>
                <a:lnTo>
                  <a:pt x="0" y="0"/>
                </a:lnTo>
                <a:lnTo>
                  <a:pt x="208" y="60"/>
                </a:lnTo>
                <a:lnTo>
                  <a:pt x="0" y="119"/>
                </a:lnTo>
                <a:close/>
              </a:path>
            </a:pathLst>
          </a:custGeom>
          <a:solidFill>
            <a:srgbClr val="000000"/>
          </a:solidFill>
          <a:ln w="9525">
            <a:noFill/>
            <a:round/>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27" name="Rectangle 26"/>
          <p:cNvSpPr>
            <a:spLocks noChangeArrowheads="1"/>
          </p:cNvSpPr>
          <p:nvPr/>
        </p:nvSpPr>
        <p:spPr bwMode="auto">
          <a:xfrm>
            <a:off x="7266986" y="1954000"/>
            <a:ext cx="359073" cy="215444"/>
          </a:xfrm>
          <a:prstGeom prst="rect">
            <a:avLst/>
          </a:prstGeom>
          <a:noFill/>
          <a:ln w="9525">
            <a:noFill/>
            <a:miter lim="800000"/>
          </a:ln>
        </p:spPr>
        <p:txBody>
          <a:bodyPr wrap="none" lIns="0" tIns="0" rIns="0" bIns="0">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r>
              <a:rPr kumimoji="0" lang="zh-CN" altLang="en-US" sz="1400">
                <a:solidFill>
                  <a:srgbClr val="000000"/>
                </a:solidFill>
                <a:latin typeface="Arial"/>
                <a:sym typeface="Arial"/>
              </a:rPr>
              <a:t>方案</a:t>
            </a:r>
            <a:endParaRPr kumimoji="0" lang="zh-CN" altLang="en-US" sz="3200">
              <a:latin typeface="Arial"/>
              <a:sym typeface="Arial"/>
            </a:endParaRPr>
          </a:p>
        </p:txBody>
      </p:sp>
      <p:sp>
        <p:nvSpPr>
          <p:cNvPr id="28" name="Rectangle 27"/>
          <p:cNvSpPr>
            <a:spLocks noChangeArrowheads="1"/>
          </p:cNvSpPr>
          <p:nvPr/>
        </p:nvSpPr>
        <p:spPr bwMode="auto">
          <a:xfrm>
            <a:off x="4404210" y="2676313"/>
            <a:ext cx="1597875" cy="553998"/>
          </a:xfrm>
          <a:prstGeom prst="rect">
            <a:avLst/>
          </a:prstGeom>
          <a:noFill/>
          <a:ln w="9525">
            <a:noFill/>
            <a:miter lim="800000"/>
          </a:ln>
        </p:spPr>
        <p:txBody>
          <a:bodyPr lIns="0" tIns="0" rIns="0" bIns="0">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r>
              <a:rPr kumimoji="0" lang="zh-CN" altLang="en-US" sz="1200">
                <a:solidFill>
                  <a:srgbClr val="000000"/>
                </a:solidFill>
                <a:latin typeface="Arial"/>
                <a:sym typeface="Arial"/>
              </a:rPr>
              <a:t>关注于修建一栋漂亮的大楼</a:t>
            </a:r>
            <a:endParaRPr kumimoji="0" lang="en-US" altLang="zh-CN" sz="1200">
              <a:solidFill>
                <a:srgbClr val="000000"/>
              </a:solidFill>
              <a:latin typeface="Arial"/>
              <a:sym typeface="Arial"/>
            </a:endParaRPr>
          </a:p>
          <a:p>
            <a:pPr algn="ctr"/>
            <a:r>
              <a:rPr kumimoji="0" lang="zh-CN" altLang="en-US" sz="1200">
                <a:solidFill>
                  <a:srgbClr val="000000"/>
                </a:solidFill>
                <a:latin typeface="Arial"/>
                <a:sym typeface="Arial"/>
              </a:rPr>
              <a:t>并有利润</a:t>
            </a:r>
          </a:p>
        </p:txBody>
      </p:sp>
      <p:sp>
        <p:nvSpPr>
          <p:cNvPr id="29" name="Rectangle 28"/>
          <p:cNvSpPr>
            <a:spLocks noChangeArrowheads="1"/>
          </p:cNvSpPr>
          <p:nvPr/>
        </p:nvSpPr>
        <p:spPr bwMode="auto">
          <a:xfrm>
            <a:off x="10196774" y="4981363"/>
            <a:ext cx="1210576" cy="369332"/>
          </a:xfrm>
          <a:prstGeom prst="rect">
            <a:avLst/>
          </a:prstGeom>
          <a:noFill/>
          <a:ln w="9525">
            <a:noFill/>
            <a:miter lim="800000"/>
          </a:ln>
        </p:spPr>
        <p:txBody>
          <a:bodyPr lIns="0" tIns="0" rIns="0" bIns="0">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r>
              <a:rPr kumimoji="0" lang="zh-CN" altLang="en-US" sz="1200">
                <a:solidFill>
                  <a:srgbClr val="000000"/>
                </a:solidFill>
                <a:latin typeface="Arial"/>
                <a:sym typeface="Arial"/>
              </a:rPr>
              <a:t>关注于把管道业务做好</a:t>
            </a:r>
            <a:endParaRPr kumimoji="0" lang="zh-CN" altLang="en-US" sz="2800">
              <a:latin typeface="Arial"/>
              <a:sym typeface="Arial"/>
            </a:endParaRPr>
          </a:p>
        </p:txBody>
      </p:sp>
      <p:sp>
        <p:nvSpPr>
          <p:cNvPr id="30" name="Rectangle 29"/>
          <p:cNvSpPr>
            <a:spLocks noChangeArrowheads="1"/>
          </p:cNvSpPr>
          <p:nvPr/>
        </p:nvSpPr>
        <p:spPr bwMode="auto">
          <a:xfrm>
            <a:off x="1451844" y="3093826"/>
            <a:ext cx="1930149" cy="2181225"/>
          </a:xfrm>
          <a:prstGeom prst="rect">
            <a:avLst/>
          </a:prstGeom>
          <a:solidFill>
            <a:srgbClr val="FFFFFF"/>
          </a:solidFill>
          <a:ln w="9525">
            <a:solidFill>
              <a:srgbClr val="000000"/>
            </a:solidFill>
            <a:miter lim="800000"/>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31" name="Freeform 30"/>
          <p:cNvSpPr/>
          <p:nvPr/>
        </p:nvSpPr>
        <p:spPr bwMode="auto">
          <a:xfrm>
            <a:off x="1451844" y="2636625"/>
            <a:ext cx="2914271" cy="458788"/>
          </a:xfrm>
          <a:custGeom>
            <a:gdLst>
              <a:gd name="T0" fmla="*/ 0 w 2543"/>
              <a:gd name="T1" fmla="*/ 578 h 578"/>
              <a:gd name="T2" fmla="*/ 855 w 2543"/>
              <a:gd name="T3" fmla="*/ 0 h 578"/>
              <a:gd name="T4" fmla="*/ 2543 w 2543"/>
              <a:gd name="T5" fmla="*/ 0 h 578"/>
              <a:gd name="T6" fmla="*/ 1687 w 2543"/>
              <a:gd name="T7" fmla="*/ 578 h 578"/>
              <a:gd name="T8" fmla="*/ 0 60000 65536"/>
              <a:gd name="T9" fmla="*/ 0 60000 65536"/>
              <a:gd name="T10" fmla="*/ 0 60000 65536"/>
              <a:gd name="T11" fmla="*/ 0 60000 65536"/>
              <a:gd name="T12" fmla="*/ 0 w 2543"/>
              <a:gd name="T13" fmla="*/ 0 h 578"/>
              <a:gd name="T14" fmla="*/ 2543 w 2543"/>
              <a:gd name="T15" fmla="*/ 578 h 578"/>
            </a:gdLst>
            <a:cxnLst>
              <a:cxn ang="T8">
                <a:pos x="T0" y="T1"/>
              </a:cxn>
              <a:cxn ang="T9">
                <a:pos x="T2" y="T3"/>
              </a:cxn>
              <a:cxn ang="T10">
                <a:pos x="T4" y="T5"/>
              </a:cxn>
              <a:cxn ang="T11">
                <a:pos x="T6" y="T7"/>
              </a:cxn>
            </a:cxnLst>
            <a:rect l="T12" t="T13" r="T14" b="T15"/>
            <a:pathLst>
              <a:path w="2543" h="578">
                <a:moveTo>
                  <a:pt x="0" y="578"/>
                </a:moveTo>
                <a:lnTo>
                  <a:pt x="855" y="0"/>
                </a:lnTo>
                <a:lnTo>
                  <a:pt x="2543" y="0"/>
                </a:lnTo>
                <a:lnTo>
                  <a:pt x="1687" y="578"/>
                </a:lnTo>
              </a:path>
            </a:pathLst>
          </a:custGeom>
          <a:noFill/>
          <a:ln w="9525">
            <a:solidFill>
              <a:srgbClr val="000000"/>
            </a:solidFill>
            <a:round/>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32" name="Freeform 31"/>
          <p:cNvSpPr/>
          <p:nvPr/>
        </p:nvSpPr>
        <p:spPr bwMode="auto">
          <a:xfrm>
            <a:off x="3384110" y="2636625"/>
            <a:ext cx="982005" cy="2635250"/>
          </a:xfrm>
          <a:custGeom>
            <a:gdLst>
              <a:gd name="T0" fmla="*/ 857 w 857"/>
              <a:gd name="T1" fmla="*/ 0 h 3322"/>
              <a:gd name="T2" fmla="*/ 857 w 857"/>
              <a:gd name="T3" fmla="*/ 2727 h 3322"/>
              <a:gd name="T4" fmla="*/ 0 w 857"/>
              <a:gd name="T5" fmla="*/ 3322 h 3322"/>
              <a:gd name="T6" fmla="*/ 0 60000 65536"/>
              <a:gd name="T7" fmla="*/ 0 60000 65536"/>
              <a:gd name="T8" fmla="*/ 0 60000 65536"/>
              <a:gd name="T9" fmla="*/ 0 w 857"/>
              <a:gd name="T10" fmla="*/ 0 h 3322"/>
              <a:gd name="T11" fmla="*/ 857 w 857"/>
              <a:gd name="T12" fmla="*/ 3322 h 3322"/>
            </a:gdLst>
            <a:cxnLst>
              <a:cxn ang="T6">
                <a:pos x="T0" y="T1"/>
              </a:cxn>
              <a:cxn ang="T7">
                <a:pos x="T2" y="T3"/>
              </a:cxn>
              <a:cxn ang="T8">
                <a:pos x="T4" y="T5"/>
              </a:cxn>
            </a:cxnLst>
            <a:rect l="T9" t="T10" r="T11" b="T12"/>
            <a:pathLst>
              <a:path w="857" h="3322">
                <a:moveTo>
                  <a:pt x="857" y="0"/>
                </a:moveTo>
                <a:lnTo>
                  <a:pt x="857" y="2727"/>
                </a:lnTo>
                <a:lnTo>
                  <a:pt x="0" y="3322"/>
                </a:lnTo>
              </a:path>
            </a:pathLst>
          </a:custGeom>
          <a:noFill/>
          <a:ln w="9525">
            <a:solidFill>
              <a:srgbClr val="000000"/>
            </a:solidFill>
            <a:round/>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33" name="Rectangle 32"/>
          <p:cNvSpPr>
            <a:spLocks noChangeArrowheads="1"/>
          </p:cNvSpPr>
          <p:nvPr/>
        </p:nvSpPr>
        <p:spPr bwMode="auto">
          <a:xfrm>
            <a:off x="1722743" y="3354176"/>
            <a:ext cx="234920" cy="346075"/>
          </a:xfrm>
          <a:prstGeom prst="rect">
            <a:avLst/>
          </a:prstGeom>
          <a:solidFill>
            <a:srgbClr val="FFFFFF"/>
          </a:solidFill>
          <a:ln w="9525">
            <a:solidFill>
              <a:srgbClr val="000000"/>
            </a:solidFill>
            <a:miter lim="800000"/>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34" name="Rectangle 33"/>
          <p:cNvSpPr>
            <a:spLocks noChangeArrowheads="1"/>
          </p:cNvSpPr>
          <p:nvPr/>
        </p:nvSpPr>
        <p:spPr bwMode="auto">
          <a:xfrm>
            <a:off x="2080413" y="3354176"/>
            <a:ext cx="234919" cy="346075"/>
          </a:xfrm>
          <a:prstGeom prst="rect">
            <a:avLst/>
          </a:prstGeom>
          <a:solidFill>
            <a:srgbClr val="FFFFFF"/>
          </a:solidFill>
          <a:ln w="9525">
            <a:solidFill>
              <a:srgbClr val="000000"/>
            </a:solidFill>
            <a:miter lim="800000"/>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35" name="Rectangle 34"/>
          <p:cNvSpPr>
            <a:spLocks noChangeArrowheads="1"/>
          </p:cNvSpPr>
          <p:nvPr/>
        </p:nvSpPr>
        <p:spPr bwMode="auto">
          <a:xfrm>
            <a:off x="2435967" y="3354176"/>
            <a:ext cx="234919" cy="346075"/>
          </a:xfrm>
          <a:prstGeom prst="rect">
            <a:avLst/>
          </a:prstGeom>
          <a:solidFill>
            <a:srgbClr val="FFFFFF"/>
          </a:solidFill>
          <a:ln w="9525">
            <a:solidFill>
              <a:srgbClr val="000000"/>
            </a:solidFill>
            <a:miter lim="800000"/>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36" name="Rectangle 35"/>
          <p:cNvSpPr>
            <a:spLocks noChangeArrowheads="1"/>
          </p:cNvSpPr>
          <p:nvPr/>
        </p:nvSpPr>
        <p:spPr bwMode="auto">
          <a:xfrm>
            <a:off x="2793637" y="3354176"/>
            <a:ext cx="234920" cy="346075"/>
          </a:xfrm>
          <a:prstGeom prst="rect">
            <a:avLst/>
          </a:prstGeom>
          <a:solidFill>
            <a:srgbClr val="FFFFFF"/>
          </a:solidFill>
          <a:ln w="9525">
            <a:solidFill>
              <a:srgbClr val="000000"/>
            </a:solidFill>
            <a:miter lim="800000"/>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37" name="Rectangle 36"/>
          <p:cNvSpPr>
            <a:spLocks noChangeArrowheads="1"/>
          </p:cNvSpPr>
          <p:nvPr/>
        </p:nvSpPr>
        <p:spPr bwMode="auto">
          <a:xfrm>
            <a:off x="1735441" y="3785976"/>
            <a:ext cx="234920" cy="347663"/>
          </a:xfrm>
          <a:prstGeom prst="rect">
            <a:avLst/>
          </a:prstGeom>
          <a:solidFill>
            <a:srgbClr val="FFFFFF"/>
          </a:solidFill>
          <a:ln w="9525">
            <a:solidFill>
              <a:srgbClr val="000000"/>
            </a:solidFill>
            <a:miter lim="800000"/>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38" name="Rectangle 37"/>
          <p:cNvSpPr>
            <a:spLocks noChangeArrowheads="1"/>
          </p:cNvSpPr>
          <p:nvPr/>
        </p:nvSpPr>
        <p:spPr bwMode="auto">
          <a:xfrm>
            <a:off x="2093111" y="3785976"/>
            <a:ext cx="234919" cy="347663"/>
          </a:xfrm>
          <a:prstGeom prst="rect">
            <a:avLst/>
          </a:prstGeom>
          <a:solidFill>
            <a:srgbClr val="FFFFFF"/>
          </a:solidFill>
          <a:ln w="9525">
            <a:solidFill>
              <a:srgbClr val="000000"/>
            </a:solidFill>
            <a:miter lim="800000"/>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39" name="Rectangle 38"/>
          <p:cNvSpPr>
            <a:spLocks noChangeArrowheads="1"/>
          </p:cNvSpPr>
          <p:nvPr/>
        </p:nvSpPr>
        <p:spPr bwMode="auto">
          <a:xfrm>
            <a:off x="2450782" y="3785976"/>
            <a:ext cx="234920" cy="347663"/>
          </a:xfrm>
          <a:prstGeom prst="rect">
            <a:avLst/>
          </a:prstGeom>
          <a:solidFill>
            <a:srgbClr val="FFFFFF"/>
          </a:solidFill>
          <a:ln w="9525">
            <a:solidFill>
              <a:srgbClr val="000000"/>
            </a:solidFill>
            <a:miter lim="800000"/>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40" name="Rectangle 39"/>
          <p:cNvSpPr>
            <a:spLocks noChangeArrowheads="1"/>
          </p:cNvSpPr>
          <p:nvPr/>
        </p:nvSpPr>
        <p:spPr bwMode="auto">
          <a:xfrm>
            <a:off x="2806335" y="3785976"/>
            <a:ext cx="234920" cy="347663"/>
          </a:xfrm>
          <a:prstGeom prst="rect">
            <a:avLst/>
          </a:prstGeom>
          <a:solidFill>
            <a:srgbClr val="FFFFFF"/>
          </a:solidFill>
          <a:ln w="9525">
            <a:solidFill>
              <a:srgbClr val="000000"/>
            </a:solidFill>
            <a:miter lim="800000"/>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41" name="Rectangle 40"/>
          <p:cNvSpPr>
            <a:spLocks noChangeArrowheads="1"/>
          </p:cNvSpPr>
          <p:nvPr/>
        </p:nvSpPr>
        <p:spPr bwMode="auto">
          <a:xfrm>
            <a:off x="1752372" y="4219364"/>
            <a:ext cx="230687" cy="346075"/>
          </a:xfrm>
          <a:prstGeom prst="rect">
            <a:avLst/>
          </a:prstGeom>
          <a:solidFill>
            <a:srgbClr val="FFFFFF"/>
          </a:solidFill>
          <a:ln w="9525">
            <a:solidFill>
              <a:srgbClr val="000000"/>
            </a:solidFill>
            <a:miter lim="800000"/>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42" name="Rectangle 41"/>
          <p:cNvSpPr>
            <a:spLocks noChangeArrowheads="1"/>
          </p:cNvSpPr>
          <p:nvPr/>
        </p:nvSpPr>
        <p:spPr bwMode="auto">
          <a:xfrm>
            <a:off x="2105810" y="4219364"/>
            <a:ext cx="234919" cy="346075"/>
          </a:xfrm>
          <a:prstGeom prst="rect">
            <a:avLst/>
          </a:prstGeom>
          <a:solidFill>
            <a:srgbClr val="FFFFFF"/>
          </a:solidFill>
          <a:ln w="9525">
            <a:solidFill>
              <a:srgbClr val="000000"/>
            </a:solidFill>
            <a:miter lim="800000"/>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43" name="Rectangle 42"/>
          <p:cNvSpPr>
            <a:spLocks noChangeArrowheads="1"/>
          </p:cNvSpPr>
          <p:nvPr/>
        </p:nvSpPr>
        <p:spPr bwMode="auto">
          <a:xfrm>
            <a:off x="2463480" y="4219364"/>
            <a:ext cx="232803" cy="346075"/>
          </a:xfrm>
          <a:prstGeom prst="rect">
            <a:avLst/>
          </a:prstGeom>
          <a:solidFill>
            <a:srgbClr val="FFFFFF"/>
          </a:solidFill>
          <a:ln w="9525">
            <a:solidFill>
              <a:srgbClr val="000000"/>
            </a:solidFill>
            <a:miter lim="800000"/>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44" name="Rectangle 43"/>
          <p:cNvSpPr>
            <a:spLocks noChangeArrowheads="1"/>
          </p:cNvSpPr>
          <p:nvPr/>
        </p:nvSpPr>
        <p:spPr bwMode="auto">
          <a:xfrm>
            <a:off x="2821151" y="4219364"/>
            <a:ext cx="232803" cy="346075"/>
          </a:xfrm>
          <a:prstGeom prst="rect">
            <a:avLst/>
          </a:prstGeom>
          <a:solidFill>
            <a:srgbClr val="FFFFFF"/>
          </a:solidFill>
          <a:ln w="9525">
            <a:solidFill>
              <a:srgbClr val="000000"/>
            </a:solidFill>
            <a:miter lim="800000"/>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45" name="Rectangle 44"/>
          <p:cNvSpPr>
            <a:spLocks noChangeArrowheads="1"/>
          </p:cNvSpPr>
          <p:nvPr/>
        </p:nvSpPr>
        <p:spPr bwMode="auto">
          <a:xfrm>
            <a:off x="2010571" y="4763875"/>
            <a:ext cx="355554" cy="484188"/>
          </a:xfrm>
          <a:prstGeom prst="rect">
            <a:avLst/>
          </a:prstGeom>
          <a:solidFill>
            <a:srgbClr val="FFFFFF"/>
          </a:solidFill>
          <a:ln w="9525">
            <a:solidFill>
              <a:srgbClr val="000000"/>
            </a:solidFill>
            <a:miter lim="800000"/>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46" name="Rectangle 45"/>
          <p:cNvSpPr>
            <a:spLocks noChangeArrowheads="1"/>
          </p:cNvSpPr>
          <p:nvPr/>
        </p:nvSpPr>
        <p:spPr bwMode="auto">
          <a:xfrm>
            <a:off x="2410570" y="4763875"/>
            <a:ext cx="355554" cy="484188"/>
          </a:xfrm>
          <a:prstGeom prst="rect">
            <a:avLst/>
          </a:prstGeom>
          <a:solidFill>
            <a:srgbClr val="FFFFFF"/>
          </a:solidFill>
          <a:ln w="9525">
            <a:solidFill>
              <a:srgbClr val="000000"/>
            </a:solidFill>
            <a:miter lim="800000"/>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47" name="Freeform 46"/>
          <p:cNvSpPr/>
          <p:nvPr/>
        </p:nvSpPr>
        <p:spPr bwMode="auto">
          <a:xfrm>
            <a:off x="3511094" y="3149388"/>
            <a:ext cx="165079" cy="423862"/>
          </a:xfrm>
          <a:custGeom>
            <a:gdLst>
              <a:gd name="T0" fmla="*/ 0 w 143"/>
              <a:gd name="T1" fmla="*/ 98 h 533"/>
              <a:gd name="T2" fmla="*/ 143 w 143"/>
              <a:gd name="T3" fmla="*/ 0 h 533"/>
              <a:gd name="T4" fmla="*/ 143 w 143"/>
              <a:gd name="T5" fmla="*/ 446 h 533"/>
              <a:gd name="T6" fmla="*/ 13 w 143"/>
              <a:gd name="T7" fmla="*/ 533 h 533"/>
              <a:gd name="T8" fmla="*/ 0 w 143"/>
              <a:gd name="T9" fmla="*/ 98 h 533"/>
              <a:gd name="T10" fmla="*/ 0 60000 65536"/>
              <a:gd name="T11" fmla="*/ 0 60000 65536"/>
              <a:gd name="T12" fmla="*/ 0 60000 65536"/>
              <a:gd name="T13" fmla="*/ 0 60000 65536"/>
              <a:gd name="T14" fmla="*/ 0 60000 65536"/>
              <a:gd name="T15" fmla="*/ 0 w 143"/>
              <a:gd name="T16" fmla="*/ 0 h 533"/>
              <a:gd name="T17" fmla="*/ 143 w 143"/>
              <a:gd name="T18" fmla="*/ 533 h 533"/>
            </a:gdLst>
            <a:cxnLst>
              <a:cxn ang="T10">
                <a:pos x="T0" y="T1"/>
              </a:cxn>
              <a:cxn ang="T11">
                <a:pos x="T2" y="T3"/>
              </a:cxn>
              <a:cxn ang="T12">
                <a:pos x="T4" y="T5"/>
              </a:cxn>
              <a:cxn ang="T13">
                <a:pos x="T6" y="T7"/>
              </a:cxn>
              <a:cxn ang="T14">
                <a:pos x="T8" y="T9"/>
              </a:cxn>
            </a:cxnLst>
            <a:rect l="T15" t="T16" r="T17" b="T18"/>
            <a:pathLst>
              <a:path w="143" h="533">
                <a:moveTo>
                  <a:pt x="0" y="98"/>
                </a:moveTo>
                <a:lnTo>
                  <a:pt x="143" y="0"/>
                </a:lnTo>
                <a:lnTo>
                  <a:pt x="143" y="446"/>
                </a:lnTo>
                <a:lnTo>
                  <a:pt x="13" y="533"/>
                </a:lnTo>
                <a:lnTo>
                  <a:pt x="0" y="98"/>
                </a:lnTo>
                <a:close/>
              </a:path>
            </a:pathLst>
          </a:custGeom>
          <a:noFill/>
          <a:ln w="9525">
            <a:solidFill>
              <a:srgbClr val="000000"/>
            </a:solidFill>
            <a:round/>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48" name="Freeform 47"/>
          <p:cNvSpPr/>
          <p:nvPr/>
        </p:nvSpPr>
        <p:spPr bwMode="auto">
          <a:xfrm>
            <a:off x="3758711" y="3036675"/>
            <a:ext cx="162963" cy="425450"/>
          </a:xfrm>
          <a:custGeom>
            <a:gdLst>
              <a:gd name="T0" fmla="*/ 0 w 143"/>
              <a:gd name="T1" fmla="*/ 99 h 535"/>
              <a:gd name="T2" fmla="*/ 143 w 143"/>
              <a:gd name="T3" fmla="*/ 0 h 535"/>
              <a:gd name="T4" fmla="*/ 143 w 143"/>
              <a:gd name="T5" fmla="*/ 447 h 535"/>
              <a:gd name="T6" fmla="*/ 12 w 143"/>
              <a:gd name="T7" fmla="*/ 535 h 535"/>
              <a:gd name="T8" fmla="*/ 0 w 143"/>
              <a:gd name="T9" fmla="*/ 99 h 535"/>
              <a:gd name="T10" fmla="*/ 0 60000 65536"/>
              <a:gd name="T11" fmla="*/ 0 60000 65536"/>
              <a:gd name="T12" fmla="*/ 0 60000 65536"/>
              <a:gd name="T13" fmla="*/ 0 60000 65536"/>
              <a:gd name="T14" fmla="*/ 0 60000 65536"/>
              <a:gd name="T15" fmla="*/ 0 w 143"/>
              <a:gd name="T16" fmla="*/ 0 h 535"/>
              <a:gd name="T17" fmla="*/ 143 w 143"/>
              <a:gd name="T18" fmla="*/ 535 h 535"/>
            </a:gdLst>
            <a:cxnLst>
              <a:cxn ang="T10">
                <a:pos x="T0" y="T1"/>
              </a:cxn>
              <a:cxn ang="T11">
                <a:pos x="T2" y="T3"/>
              </a:cxn>
              <a:cxn ang="T12">
                <a:pos x="T4" y="T5"/>
              </a:cxn>
              <a:cxn ang="T13">
                <a:pos x="T6" y="T7"/>
              </a:cxn>
              <a:cxn ang="T14">
                <a:pos x="T8" y="T9"/>
              </a:cxn>
            </a:cxnLst>
            <a:rect l="T15" t="T16" r="T17" b="T18"/>
            <a:pathLst>
              <a:path w="143" h="535">
                <a:moveTo>
                  <a:pt x="0" y="99"/>
                </a:moveTo>
                <a:lnTo>
                  <a:pt x="143" y="0"/>
                </a:lnTo>
                <a:lnTo>
                  <a:pt x="143" y="447"/>
                </a:lnTo>
                <a:lnTo>
                  <a:pt x="12" y="535"/>
                </a:lnTo>
                <a:lnTo>
                  <a:pt x="0" y="99"/>
                </a:lnTo>
                <a:close/>
              </a:path>
            </a:pathLst>
          </a:custGeom>
          <a:noFill/>
          <a:ln w="9525">
            <a:solidFill>
              <a:srgbClr val="000000"/>
            </a:solidFill>
            <a:round/>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49" name="Freeform 48"/>
          <p:cNvSpPr/>
          <p:nvPr/>
        </p:nvSpPr>
        <p:spPr bwMode="auto">
          <a:xfrm>
            <a:off x="4004212" y="2925551"/>
            <a:ext cx="167196" cy="423863"/>
          </a:xfrm>
          <a:custGeom>
            <a:gdLst>
              <a:gd name="T0" fmla="*/ 0 w 146"/>
              <a:gd name="T1" fmla="*/ 98 h 533"/>
              <a:gd name="T2" fmla="*/ 146 w 146"/>
              <a:gd name="T3" fmla="*/ 0 h 533"/>
              <a:gd name="T4" fmla="*/ 146 w 146"/>
              <a:gd name="T5" fmla="*/ 445 h 533"/>
              <a:gd name="T6" fmla="*/ 13 w 146"/>
              <a:gd name="T7" fmla="*/ 533 h 533"/>
              <a:gd name="T8" fmla="*/ 0 w 146"/>
              <a:gd name="T9" fmla="*/ 98 h 533"/>
              <a:gd name="T10" fmla="*/ 0 60000 65536"/>
              <a:gd name="T11" fmla="*/ 0 60000 65536"/>
              <a:gd name="T12" fmla="*/ 0 60000 65536"/>
              <a:gd name="T13" fmla="*/ 0 60000 65536"/>
              <a:gd name="T14" fmla="*/ 0 60000 65536"/>
              <a:gd name="T15" fmla="*/ 0 w 146"/>
              <a:gd name="T16" fmla="*/ 0 h 533"/>
              <a:gd name="T17" fmla="*/ 146 w 146"/>
              <a:gd name="T18" fmla="*/ 533 h 533"/>
            </a:gdLst>
            <a:cxnLst>
              <a:cxn ang="T10">
                <a:pos x="T0" y="T1"/>
              </a:cxn>
              <a:cxn ang="T11">
                <a:pos x="T2" y="T3"/>
              </a:cxn>
              <a:cxn ang="T12">
                <a:pos x="T4" y="T5"/>
              </a:cxn>
              <a:cxn ang="T13">
                <a:pos x="T6" y="T7"/>
              </a:cxn>
              <a:cxn ang="T14">
                <a:pos x="T8" y="T9"/>
              </a:cxn>
            </a:cxnLst>
            <a:rect l="T15" t="T16" r="T17" b="T18"/>
            <a:pathLst>
              <a:path w="146" h="533">
                <a:moveTo>
                  <a:pt x="0" y="98"/>
                </a:moveTo>
                <a:lnTo>
                  <a:pt x="146" y="0"/>
                </a:lnTo>
                <a:lnTo>
                  <a:pt x="146" y="445"/>
                </a:lnTo>
                <a:lnTo>
                  <a:pt x="13" y="533"/>
                </a:lnTo>
                <a:lnTo>
                  <a:pt x="0" y="98"/>
                </a:lnTo>
                <a:close/>
              </a:path>
            </a:pathLst>
          </a:custGeom>
          <a:noFill/>
          <a:ln w="9525">
            <a:solidFill>
              <a:srgbClr val="000000"/>
            </a:solidFill>
            <a:round/>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50" name="Freeform 49"/>
          <p:cNvSpPr/>
          <p:nvPr/>
        </p:nvSpPr>
        <p:spPr bwMode="auto">
          <a:xfrm>
            <a:off x="3511094" y="3608175"/>
            <a:ext cx="165079" cy="425450"/>
          </a:xfrm>
          <a:custGeom>
            <a:gdLst>
              <a:gd name="T0" fmla="*/ 0 w 143"/>
              <a:gd name="T1" fmla="*/ 99 h 535"/>
              <a:gd name="T2" fmla="*/ 143 w 143"/>
              <a:gd name="T3" fmla="*/ 0 h 535"/>
              <a:gd name="T4" fmla="*/ 143 w 143"/>
              <a:gd name="T5" fmla="*/ 448 h 535"/>
              <a:gd name="T6" fmla="*/ 13 w 143"/>
              <a:gd name="T7" fmla="*/ 535 h 535"/>
              <a:gd name="T8" fmla="*/ 0 w 143"/>
              <a:gd name="T9" fmla="*/ 99 h 535"/>
              <a:gd name="T10" fmla="*/ 0 60000 65536"/>
              <a:gd name="T11" fmla="*/ 0 60000 65536"/>
              <a:gd name="T12" fmla="*/ 0 60000 65536"/>
              <a:gd name="T13" fmla="*/ 0 60000 65536"/>
              <a:gd name="T14" fmla="*/ 0 60000 65536"/>
              <a:gd name="T15" fmla="*/ 0 w 143"/>
              <a:gd name="T16" fmla="*/ 0 h 535"/>
              <a:gd name="T17" fmla="*/ 143 w 143"/>
              <a:gd name="T18" fmla="*/ 535 h 535"/>
            </a:gdLst>
            <a:cxnLst>
              <a:cxn ang="T10">
                <a:pos x="T0" y="T1"/>
              </a:cxn>
              <a:cxn ang="T11">
                <a:pos x="T2" y="T3"/>
              </a:cxn>
              <a:cxn ang="T12">
                <a:pos x="T4" y="T5"/>
              </a:cxn>
              <a:cxn ang="T13">
                <a:pos x="T6" y="T7"/>
              </a:cxn>
              <a:cxn ang="T14">
                <a:pos x="T8" y="T9"/>
              </a:cxn>
            </a:cxnLst>
            <a:rect l="T15" t="T16" r="T17" b="T18"/>
            <a:pathLst>
              <a:path w="143" h="535">
                <a:moveTo>
                  <a:pt x="0" y="99"/>
                </a:moveTo>
                <a:lnTo>
                  <a:pt x="143" y="0"/>
                </a:lnTo>
                <a:lnTo>
                  <a:pt x="143" y="448"/>
                </a:lnTo>
                <a:lnTo>
                  <a:pt x="13" y="535"/>
                </a:lnTo>
                <a:lnTo>
                  <a:pt x="0" y="99"/>
                </a:lnTo>
                <a:close/>
              </a:path>
            </a:pathLst>
          </a:custGeom>
          <a:noFill/>
          <a:ln w="9525">
            <a:solidFill>
              <a:srgbClr val="000000"/>
            </a:solidFill>
            <a:round/>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51" name="Freeform 50"/>
          <p:cNvSpPr/>
          <p:nvPr/>
        </p:nvSpPr>
        <p:spPr bwMode="auto">
          <a:xfrm>
            <a:off x="3758711" y="3495463"/>
            <a:ext cx="162963" cy="423862"/>
          </a:xfrm>
          <a:custGeom>
            <a:gdLst>
              <a:gd name="T0" fmla="*/ 0 w 143"/>
              <a:gd name="T1" fmla="*/ 99 h 534"/>
              <a:gd name="T2" fmla="*/ 143 w 143"/>
              <a:gd name="T3" fmla="*/ 0 h 534"/>
              <a:gd name="T4" fmla="*/ 143 w 143"/>
              <a:gd name="T5" fmla="*/ 446 h 534"/>
              <a:gd name="T6" fmla="*/ 12 w 143"/>
              <a:gd name="T7" fmla="*/ 534 h 534"/>
              <a:gd name="T8" fmla="*/ 0 w 143"/>
              <a:gd name="T9" fmla="*/ 99 h 534"/>
              <a:gd name="T10" fmla="*/ 0 60000 65536"/>
              <a:gd name="T11" fmla="*/ 0 60000 65536"/>
              <a:gd name="T12" fmla="*/ 0 60000 65536"/>
              <a:gd name="T13" fmla="*/ 0 60000 65536"/>
              <a:gd name="T14" fmla="*/ 0 60000 65536"/>
              <a:gd name="T15" fmla="*/ 0 w 143"/>
              <a:gd name="T16" fmla="*/ 0 h 534"/>
              <a:gd name="T17" fmla="*/ 143 w 143"/>
              <a:gd name="T18" fmla="*/ 534 h 534"/>
            </a:gdLst>
            <a:cxnLst>
              <a:cxn ang="T10">
                <a:pos x="T0" y="T1"/>
              </a:cxn>
              <a:cxn ang="T11">
                <a:pos x="T2" y="T3"/>
              </a:cxn>
              <a:cxn ang="T12">
                <a:pos x="T4" y="T5"/>
              </a:cxn>
              <a:cxn ang="T13">
                <a:pos x="T6" y="T7"/>
              </a:cxn>
              <a:cxn ang="T14">
                <a:pos x="T8" y="T9"/>
              </a:cxn>
            </a:cxnLst>
            <a:rect l="T15" t="T16" r="T17" b="T18"/>
            <a:pathLst>
              <a:path w="143" h="534">
                <a:moveTo>
                  <a:pt x="0" y="99"/>
                </a:moveTo>
                <a:lnTo>
                  <a:pt x="143" y="0"/>
                </a:lnTo>
                <a:lnTo>
                  <a:pt x="143" y="446"/>
                </a:lnTo>
                <a:lnTo>
                  <a:pt x="12" y="534"/>
                </a:lnTo>
                <a:lnTo>
                  <a:pt x="0" y="99"/>
                </a:lnTo>
                <a:close/>
              </a:path>
            </a:pathLst>
          </a:custGeom>
          <a:noFill/>
          <a:ln w="9525">
            <a:solidFill>
              <a:srgbClr val="000000"/>
            </a:solidFill>
            <a:round/>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52" name="Freeform 51"/>
          <p:cNvSpPr/>
          <p:nvPr/>
        </p:nvSpPr>
        <p:spPr bwMode="auto">
          <a:xfrm>
            <a:off x="4004212" y="3384339"/>
            <a:ext cx="167196" cy="422275"/>
          </a:xfrm>
          <a:custGeom>
            <a:gdLst>
              <a:gd name="T0" fmla="*/ 0 w 146"/>
              <a:gd name="T1" fmla="*/ 98 h 533"/>
              <a:gd name="T2" fmla="*/ 146 w 146"/>
              <a:gd name="T3" fmla="*/ 0 h 533"/>
              <a:gd name="T4" fmla="*/ 146 w 146"/>
              <a:gd name="T5" fmla="*/ 445 h 533"/>
              <a:gd name="T6" fmla="*/ 13 w 146"/>
              <a:gd name="T7" fmla="*/ 533 h 533"/>
              <a:gd name="T8" fmla="*/ 0 w 146"/>
              <a:gd name="T9" fmla="*/ 98 h 533"/>
              <a:gd name="T10" fmla="*/ 0 60000 65536"/>
              <a:gd name="T11" fmla="*/ 0 60000 65536"/>
              <a:gd name="T12" fmla="*/ 0 60000 65536"/>
              <a:gd name="T13" fmla="*/ 0 60000 65536"/>
              <a:gd name="T14" fmla="*/ 0 60000 65536"/>
              <a:gd name="T15" fmla="*/ 0 w 146"/>
              <a:gd name="T16" fmla="*/ 0 h 533"/>
              <a:gd name="T17" fmla="*/ 146 w 146"/>
              <a:gd name="T18" fmla="*/ 533 h 533"/>
            </a:gdLst>
            <a:cxnLst>
              <a:cxn ang="T10">
                <a:pos x="T0" y="T1"/>
              </a:cxn>
              <a:cxn ang="T11">
                <a:pos x="T2" y="T3"/>
              </a:cxn>
              <a:cxn ang="T12">
                <a:pos x="T4" y="T5"/>
              </a:cxn>
              <a:cxn ang="T13">
                <a:pos x="T6" y="T7"/>
              </a:cxn>
              <a:cxn ang="T14">
                <a:pos x="T8" y="T9"/>
              </a:cxn>
            </a:cxnLst>
            <a:rect l="T15" t="T16" r="T17" b="T18"/>
            <a:pathLst>
              <a:path w="146" h="533">
                <a:moveTo>
                  <a:pt x="0" y="98"/>
                </a:moveTo>
                <a:lnTo>
                  <a:pt x="146" y="0"/>
                </a:lnTo>
                <a:lnTo>
                  <a:pt x="146" y="445"/>
                </a:lnTo>
                <a:lnTo>
                  <a:pt x="13" y="533"/>
                </a:lnTo>
                <a:lnTo>
                  <a:pt x="0" y="98"/>
                </a:lnTo>
                <a:close/>
              </a:path>
            </a:pathLst>
          </a:custGeom>
          <a:noFill/>
          <a:ln w="9525">
            <a:solidFill>
              <a:srgbClr val="000000"/>
            </a:solidFill>
            <a:round/>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53" name="Freeform 52"/>
          <p:cNvSpPr/>
          <p:nvPr/>
        </p:nvSpPr>
        <p:spPr bwMode="auto">
          <a:xfrm>
            <a:off x="3511094" y="4066963"/>
            <a:ext cx="165079" cy="423862"/>
          </a:xfrm>
          <a:custGeom>
            <a:gdLst>
              <a:gd name="T0" fmla="*/ 0 w 143"/>
              <a:gd name="T1" fmla="*/ 99 h 535"/>
              <a:gd name="T2" fmla="*/ 143 w 143"/>
              <a:gd name="T3" fmla="*/ 0 h 535"/>
              <a:gd name="T4" fmla="*/ 143 w 143"/>
              <a:gd name="T5" fmla="*/ 448 h 535"/>
              <a:gd name="T6" fmla="*/ 13 w 143"/>
              <a:gd name="T7" fmla="*/ 535 h 535"/>
              <a:gd name="T8" fmla="*/ 0 w 143"/>
              <a:gd name="T9" fmla="*/ 99 h 535"/>
              <a:gd name="T10" fmla="*/ 0 60000 65536"/>
              <a:gd name="T11" fmla="*/ 0 60000 65536"/>
              <a:gd name="T12" fmla="*/ 0 60000 65536"/>
              <a:gd name="T13" fmla="*/ 0 60000 65536"/>
              <a:gd name="T14" fmla="*/ 0 60000 65536"/>
              <a:gd name="T15" fmla="*/ 0 w 143"/>
              <a:gd name="T16" fmla="*/ 0 h 535"/>
              <a:gd name="T17" fmla="*/ 143 w 143"/>
              <a:gd name="T18" fmla="*/ 535 h 535"/>
            </a:gdLst>
            <a:cxnLst>
              <a:cxn ang="T10">
                <a:pos x="T0" y="T1"/>
              </a:cxn>
              <a:cxn ang="T11">
                <a:pos x="T2" y="T3"/>
              </a:cxn>
              <a:cxn ang="T12">
                <a:pos x="T4" y="T5"/>
              </a:cxn>
              <a:cxn ang="T13">
                <a:pos x="T6" y="T7"/>
              </a:cxn>
              <a:cxn ang="T14">
                <a:pos x="T8" y="T9"/>
              </a:cxn>
            </a:cxnLst>
            <a:rect l="T15" t="T16" r="T17" b="T18"/>
            <a:pathLst>
              <a:path w="143" h="535">
                <a:moveTo>
                  <a:pt x="0" y="99"/>
                </a:moveTo>
                <a:lnTo>
                  <a:pt x="143" y="0"/>
                </a:lnTo>
                <a:lnTo>
                  <a:pt x="143" y="448"/>
                </a:lnTo>
                <a:lnTo>
                  <a:pt x="13" y="535"/>
                </a:lnTo>
                <a:lnTo>
                  <a:pt x="0" y="99"/>
                </a:lnTo>
                <a:close/>
              </a:path>
            </a:pathLst>
          </a:custGeom>
          <a:noFill/>
          <a:ln w="9525">
            <a:solidFill>
              <a:srgbClr val="000000"/>
            </a:solidFill>
            <a:round/>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54" name="Freeform 53"/>
          <p:cNvSpPr/>
          <p:nvPr/>
        </p:nvSpPr>
        <p:spPr bwMode="auto">
          <a:xfrm>
            <a:off x="3758711" y="3955839"/>
            <a:ext cx="162963" cy="422275"/>
          </a:xfrm>
          <a:custGeom>
            <a:gdLst>
              <a:gd name="T0" fmla="*/ 0 w 143"/>
              <a:gd name="T1" fmla="*/ 98 h 533"/>
              <a:gd name="T2" fmla="*/ 143 w 143"/>
              <a:gd name="T3" fmla="*/ 0 h 533"/>
              <a:gd name="T4" fmla="*/ 143 w 143"/>
              <a:gd name="T5" fmla="*/ 446 h 533"/>
              <a:gd name="T6" fmla="*/ 12 w 143"/>
              <a:gd name="T7" fmla="*/ 533 h 533"/>
              <a:gd name="T8" fmla="*/ 0 w 143"/>
              <a:gd name="T9" fmla="*/ 98 h 533"/>
              <a:gd name="T10" fmla="*/ 0 60000 65536"/>
              <a:gd name="T11" fmla="*/ 0 60000 65536"/>
              <a:gd name="T12" fmla="*/ 0 60000 65536"/>
              <a:gd name="T13" fmla="*/ 0 60000 65536"/>
              <a:gd name="T14" fmla="*/ 0 60000 65536"/>
              <a:gd name="T15" fmla="*/ 0 w 143"/>
              <a:gd name="T16" fmla="*/ 0 h 533"/>
              <a:gd name="T17" fmla="*/ 143 w 143"/>
              <a:gd name="T18" fmla="*/ 533 h 533"/>
            </a:gdLst>
            <a:cxnLst>
              <a:cxn ang="T10">
                <a:pos x="T0" y="T1"/>
              </a:cxn>
              <a:cxn ang="T11">
                <a:pos x="T2" y="T3"/>
              </a:cxn>
              <a:cxn ang="T12">
                <a:pos x="T4" y="T5"/>
              </a:cxn>
              <a:cxn ang="T13">
                <a:pos x="T6" y="T7"/>
              </a:cxn>
              <a:cxn ang="T14">
                <a:pos x="T8" y="T9"/>
              </a:cxn>
            </a:cxnLst>
            <a:rect l="T15" t="T16" r="T17" b="T18"/>
            <a:pathLst>
              <a:path w="143" h="533">
                <a:moveTo>
                  <a:pt x="0" y="98"/>
                </a:moveTo>
                <a:lnTo>
                  <a:pt x="143" y="0"/>
                </a:lnTo>
                <a:lnTo>
                  <a:pt x="143" y="446"/>
                </a:lnTo>
                <a:lnTo>
                  <a:pt x="12" y="533"/>
                </a:lnTo>
                <a:lnTo>
                  <a:pt x="0" y="98"/>
                </a:lnTo>
                <a:close/>
              </a:path>
            </a:pathLst>
          </a:custGeom>
          <a:noFill/>
          <a:ln w="9525">
            <a:solidFill>
              <a:srgbClr val="000000"/>
            </a:solidFill>
            <a:round/>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55" name="Freeform 54"/>
          <p:cNvSpPr/>
          <p:nvPr/>
        </p:nvSpPr>
        <p:spPr bwMode="auto">
          <a:xfrm>
            <a:off x="4004212" y="3841538"/>
            <a:ext cx="167196" cy="423862"/>
          </a:xfrm>
          <a:custGeom>
            <a:gdLst>
              <a:gd name="T0" fmla="*/ 0 w 146"/>
              <a:gd name="T1" fmla="*/ 98 h 533"/>
              <a:gd name="T2" fmla="*/ 146 w 146"/>
              <a:gd name="T3" fmla="*/ 0 h 533"/>
              <a:gd name="T4" fmla="*/ 146 w 146"/>
              <a:gd name="T5" fmla="*/ 446 h 533"/>
              <a:gd name="T6" fmla="*/ 13 w 146"/>
              <a:gd name="T7" fmla="*/ 533 h 533"/>
              <a:gd name="T8" fmla="*/ 0 w 146"/>
              <a:gd name="T9" fmla="*/ 98 h 533"/>
              <a:gd name="T10" fmla="*/ 0 60000 65536"/>
              <a:gd name="T11" fmla="*/ 0 60000 65536"/>
              <a:gd name="T12" fmla="*/ 0 60000 65536"/>
              <a:gd name="T13" fmla="*/ 0 60000 65536"/>
              <a:gd name="T14" fmla="*/ 0 60000 65536"/>
              <a:gd name="T15" fmla="*/ 0 w 146"/>
              <a:gd name="T16" fmla="*/ 0 h 533"/>
              <a:gd name="T17" fmla="*/ 146 w 146"/>
              <a:gd name="T18" fmla="*/ 533 h 533"/>
            </a:gdLst>
            <a:cxnLst>
              <a:cxn ang="T10">
                <a:pos x="T0" y="T1"/>
              </a:cxn>
              <a:cxn ang="T11">
                <a:pos x="T2" y="T3"/>
              </a:cxn>
              <a:cxn ang="T12">
                <a:pos x="T4" y="T5"/>
              </a:cxn>
              <a:cxn ang="T13">
                <a:pos x="T6" y="T7"/>
              </a:cxn>
              <a:cxn ang="T14">
                <a:pos x="T8" y="T9"/>
              </a:cxn>
            </a:cxnLst>
            <a:rect l="T15" t="T16" r="T17" b="T18"/>
            <a:pathLst>
              <a:path w="146" h="533">
                <a:moveTo>
                  <a:pt x="0" y="98"/>
                </a:moveTo>
                <a:lnTo>
                  <a:pt x="146" y="0"/>
                </a:lnTo>
                <a:lnTo>
                  <a:pt x="146" y="446"/>
                </a:lnTo>
                <a:lnTo>
                  <a:pt x="13" y="533"/>
                </a:lnTo>
                <a:lnTo>
                  <a:pt x="0" y="98"/>
                </a:lnTo>
                <a:close/>
              </a:path>
            </a:pathLst>
          </a:custGeom>
          <a:noFill/>
          <a:ln w="9525">
            <a:solidFill>
              <a:srgbClr val="000000"/>
            </a:solidFill>
            <a:round/>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56" name="Freeform 55"/>
          <p:cNvSpPr/>
          <p:nvPr/>
        </p:nvSpPr>
        <p:spPr bwMode="auto">
          <a:xfrm>
            <a:off x="3523792" y="4525751"/>
            <a:ext cx="167194" cy="423863"/>
          </a:xfrm>
          <a:custGeom>
            <a:gdLst>
              <a:gd name="T0" fmla="*/ 0 w 147"/>
              <a:gd name="T1" fmla="*/ 99 h 536"/>
              <a:gd name="T2" fmla="*/ 147 w 147"/>
              <a:gd name="T3" fmla="*/ 0 h 536"/>
              <a:gd name="T4" fmla="*/ 147 w 147"/>
              <a:gd name="T5" fmla="*/ 448 h 536"/>
              <a:gd name="T6" fmla="*/ 13 w 147"/>
              <a:gd name="T7" fmla="*/ 536 h 536"/>
              <a:gd name="T8" fmla="*/ 0 w 147"/>
              <a:gd name="T9" fmla="*/ 99 h 536"/>
              <a:gd name="T10" fmla="*/ 0 60000 65536"/>
              <a:gd name="T11" fmla="*/ 0 60000 65536"/>
              <a:gd name="T12" fmla="*/ 0 60000 65536"/>
              <a:gd name="T13" fmla="*/ 0 60000 65536"/>
              <a:gd name="T14" fmla="*/ 0 60000 65536"/>
              <a:gd name="T15" fmla="*/ 0 w 147"/>
              <a:gd name="T16" fmla="*/ 0 h 536"/>
              <a:gd name="T17" fmla="*/ 147 w 147"/>
              <a:gd name="T18" fmla="*/ 536 h 536"/>
            </a:gdLst>
            <a:cxnLst>
              <a:cxn ang="T10">
                <a:pos x="T0" y="T1"/>
              </a:cxn>
              <a:cxn ang="T11">
                <a:pos x="T2" y="T3"/>
              </a:cxn>
              <a:cxn ang="T12">
                <a:pos x="T4" y="T5"/>
              </a:cxn>
              <a:cxn ang="T13">
                <a:pos x="T6" y="T7"/>
              </a:cxn>
              <a:cxn ang="T14">
                <a:pos x="T8" y="T9"/>
              </a:cxn>
            </a:cxnLst>
            <a:rect l="T15" t="T16" r="T17" b="T18"/>
            <a:pathLst>
              <a:path w="147" h="536">
                <a:moveTo>
                  <a:pt x="0" y="99"/>
                </a:moveTo>
                <a:lnTo>
                  <a:pt x="147" y="0"/>
                </a:lnTo>
                <a:lnTo>
                  <a:pt x="147" y="448"/>
                </a:lnTo>
                <a:lnTo>
                  <a:pt x="13" y="536"/>
                </a:lnTo>
                <a:lnTo>
                  <a:pt x="0" y="99"/>
                </a:lnTo>
                <a:close/>
              </a:path>
            </a:pathLst>
          </a:custGeom>
          <a:noFill/>
          <a:ln w="9525">
            <a:solidFill>
              <a:srgbClr val="000000"/>
            </a:solidFill>
            <a:round/>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57" name="Freeform 56"/>
          <p:cNvSpPr/>
          <p:nvPr/>
        </p:nvSpPr>
        <p:spPr bwMode="auto">
          <a:xfrm>
            <a:off x="3771409" y="4413039"/>
            <a:ext cx="165079" cy="422275"/>
          </a:xfrm>
          <a:custGeom>
            <a:gdLst>
              <a:gd name="T0" fmla="*/ 0 w 143"/>
              <a:gd name="T1" fmla="*/ 98 h 533"/>
              <a:gd name="T2" fmla="*/ 143 w 143"/>
              <a:gd name="T3" fmla="*/ 0 h 533"/>
              <a:gd name="T4" fmla="*/ 143 w 143"/>
              <a:gd name="T5" fmla="*/ 445 h 533"/>
              <a:gd name="T6" fmla="*/ 13 w 143"/>
              <a:gd name="T7" fmla="*/ 533 h 533"/>
              <a:gd name="T8" fmla="*/ 0 w 143"/>
              <a:gd name="T9" fmla="*/ 98 h 533"/>
              <a:gd name="T10" fmla="*/ 0 60000 65536"/>
              <a:gd name="T11" fmla="*/ 0 60000 65536"/>
              <a:gd name="T12" fmla="*/ 0 60000 65536"/>
              <a:gd name="T13" fmla="*/ 0 60000 65536"/>
              <a:gd name="T14" fmla="*/ 0 60000 65536"/>
              <a:gd name="T15" fmla="*/ 0 w 143"/>
              <a:gd name="T16" fmla="*/ 0 h 533"/>
              <a:gd name="T17" fmla="*/ 143 w 143"/>
              <a:gd name="T18" fmla="*/ 533 h 533"/>
            </a:gdLst>
            <a:cxnLst>
              <a:cxn ang="T10">
                <a:pos x="T0" y="T1"/>
              </a:cxn>
              <a:cxn ang="T11">
                <a:pos x="T2" y="T3"/>
              </a:cxn>
              <a:cxn ang="T12">
                <a:pos x="T4" y="T5"/>
              </a:cxn>
              <a:cxn ang="T13">
                <a:pos x="T6" y="T7"/>
              </a:cxn>
              <a:cxn ang="T14">
                <a:pos x="T8" y="T9"/>
              </a:cxn>
            </a:cxnLst>
            <a:rect l="T15" t="T16" r="T17" b="T18"/>
            <a:pathLst>
              <a:path w="143" h="533">
                <a:moveTo>
                  <a:pt x="0" y="98"/>
                </a:moveTo>
                <a:lnTo>
                  <a:pt x="143" y="0"/>
                </a:lnTo>
                <a:lnTo>
                  <a:pt x="143" y="445"/>
                </a:lnTo>
                <a:lnTo>
                  <a:pt x="13" y="533"/>
                </a:lnTo>
                <a:lnTo>
                  <a:pt x="0" y="98"/>
                </a:lnTo>
                <a:close/>
              </a:path>
            </a:pathLst>
          </a:custGeom>
          <a:noFill/>
          <a:ln w="9525">
            <a:solidFill>
              <a:srgbClr val="000000"/>
            </a:solidFill>
            <a:round/>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58" name="Freeform 57"/>
          <p:cNvSpPr/>
          <p:nvPr/>
        </p:nvSpPr>
        <p:spPr bwMode="auto">
          <a:xfrm>
            <a:off x="4016911" y="4300326"/>
            <a:ext cx="167196" cy="423863"/>
          </a:xfrm>
          <a:custGeom>
            <a:gdLst>
              <a:gd name="T0" fmla="*/ 0 w 144"/>
              <a:gd name="T1" fmla="*/ 98 h 533"/>
              <a:gd name="T2" fmla="*/ 144 w 144"/>
              <a:gd name="T3" fmla="*/ 0 h 533"/>
              <a:gd name="T4" fmla="*/ 144 w 144"/>
              <a:gd name="T5" fmla="*/ 446 h 533"/>
              <a:gd name="T6" fmla="*/ 12 w 144"/>
              <a:gd name="T7" fmla="*/ 533 h 533"/>
              <a:gd name="T8" fmla="*/ 0 w 144"/>
              <a:gd name="T9" fmla="*/ 98 h 533"/>
              <a:gd name="T10" fmla="*/ 0 60000 65536"/>
              <a:gd name="T11" fmla="*/ 0 60000 65536"/>
              <a:gd name="T12" fmla="*/ 0 60000 65536"/>
              <a:gd name="T13" fmla="*/ 0 60000 65536"/>
              <a:gd name="T14" fmla="*/ 0 60000 65536"/>
              <a:gd name="T15" fmla="*/ 0 w 144"/>
              <a:gd name="T16" fmla="*/ 0 h 533"/>
              <a:gd name="T17" fmla="*/ 144 w 144"/>
              <a:gd name="T18" fmla="*/ 533 h 533"/>
            </a:gdLst>
            <a:cxnLst>
              <a:cxn ang="T10">
                <a:pos x="T0" y="T1"/>
              </a:cxn>
              <a:cxn ang="T11">
                <a:pos x="T2" y="T3"/>
              </a:cxn>
              <a:cxn ang="T12">
                <a:pos x="T4" y="T5"/>
              </a:cxn>
              <a:cxn ang="T13">
                <a:pos x="T6" y="T7"/>
              </a:cxn>
              <a:cxn ang="T14">
                <a:pos x="T8" y="T9"/>
              </a:cxn>
            </a:cxnLst>
            <a:rect l="T15" t="T16" r="T17" b="T18"/>
            <a:pathLst>
              <a:path w="144" h="533">
                <a:moveTo>
                  <a:pt x="0" y="98"/>
                </a:moveTo>
                <a:lnTo>
                  <a:pt x="144" y="0"/>
                </a:lnTo>
                <a:lnTo>
                  <a:pt x="144" y="446"/>
                </a:lnTo>
                <a:lnTo>
                  <a:pt x="12" y="533"/>
                </a:lnTo>
                <a:lnTo>
                  <a:pt x="0" y="98"/>
                </a:lnTo>
                <a:close/>
              </a:path>
            </a:pathLst>
          </a:custGeom>
          <a:noFill/>
          <a:ln w="9525">
            <a:solidFill>
              <a:srgbClr val="000000"/>
            </a:solidFill>
            <a:round/>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59" name="Freeform 58"/>
          <p:cNvSpPr/>
          <p:nvPr/>
        </p:nvSpPr>
        <p:spPr bwMode="auto">
          <a:xfrm>
            <a:off x="4620082" y="3287500"/>
            <a:ext cx="1346025" cy="1588"/>
          </a:xfrm>
          <a:custGeom>
            <a:gdLst>
              <a:gd name="T0" fmla="*/ 1174 w 1174"/>
              <a:gd name="T1" fmla="*/ 0 h 1588"/>
              <a:gd name="T2" fmla="*/ 0 w 1174"/>
              <a:gd name="T3" fmla="*/ 0 h 1588"/>
              <a:gd name="T4" fmla="*/ 1174 w 1174"/>
              <a:gd name="T5" fmla="*/ 0 h 1588"/>
              <a:gd name="T6" fmla="*/ 0 60000 65536"/>
              <a:gd name="T7" fmla="*/ 0 60000 65536"/>
              <a:gd name="T8" fmla="*/ 0 60000 65536"/>
              <a:gd name="T9" fmla="*/ 0 w 1174"/>
              <a:gd name="T10" fmla="*/ 0 h 1588"/>
              <a:gd name="T11" fmla="*/ 1174 w 1174"/>
              <a:gd name="T12" fmla="*/ 1588 h 1588"/>
            </a:gdLst>
            <a:cxnLst>
              <a:cxn ang="T6">
                <a:pos x="T0" y="T1"/>
              </a:cxn>
              <a:cxn ang="T7">
                <a:pos x="T2" y="T3"/>
              </a:cxn>
              <a:cxn ang="T8">
                <a:pos x="T4" y="T5"/>
              </a:cxn>
            </a:cxnLst>
            <a:rect l="T9" t="T10" r="T11" b="T12"/>
            <a:pathLst>
              <a:path w="1174" h="1588">
                <a:moveTo>
                  <a:pt x="1174" y="0"/>
                </a:moveTo>
                <a:lnTo>
                  <a:pt x="0" y="0"/>
                </a:lnTo>
                <a:lnTo>
                  <a:pt x="1174" y="0"/>
                </a:lnTo>
              </a:path>
            </a:pathLst>
          </a:custGeom>
          <a:noFill/>
          <a:ln w="9525">
            <a:solidFill>
              <a:srgbClr val="000000"/>
            </a:solidFill>
            <a:round/>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60" name="Freeform 59"/>
          <p:cNvSpPr/>
          <p:nvPr/>
        </p:nvSpPr>
        <p:spPr bwMode="auto">
          <a:xfrm>
            <a:off x="4366116" y="3241463"/>
            <a:ext cx="239152" cy="93662"/>
          </a:xfrm>
          <a:custGeom>
            <a:gdLst>
              <a:gd name="T0" fmla="*/ 208 w 208"/>
              <a:gd name="T1" fmla="*/ 0 h 118"/>
              <a:gd name="T2" fmla="*/ 183 w 208"/>
              <a:gd name="T3" fmla="*/ 59 h 118"/>
              <a:gd name="T4" fmla="*/ 208 w 208"/>
              <a:gd name="T5" fmla="*/ 118 h 118"/>
              <a:gd name="T6" fmla="*/ 0 w 208"/>
              <a:gd name="T7" fmla="*/ 59 h 118"/>
              <a:gd name="T8" fmla="*/ 208 w 208"/>
              <a:gd name="T9" fmla="*/ 0 h 118"/>
              <a:gd name="T10" fmla="*/ 0 60000 65536"/>
              <a:gd name="T11" fmla="*/ 0 60000 65536"/>
              <a:gd name="T12" fmla="*/ 0 60000 65536"/>
              <a:gd name="T13" fmla="*/ 0 60000 65536"/>
              <a:gd name="T14" fmla="*/ 0 60000 65536"/>
              <a:gd name="T15" fmla="*/ 0 w 208"/>
              <a:gd name="T16" fmla="*/ 0 h 118"/>
              <a:gd name="T17" fmla="*/ 208 w 208"/>
              <a:gd name="T18" fmla="*/ 118 h 118"/>
            </a:gdLst>
            <a:cxnLst>
              <a:cxn ang="T10">
                <a:pos x="T0" y="T1"/>
              </a:cxn>
              <a:cxn ang="T11">
                <a:pos x="T2" y="T3"/>
              </a:cxn>
              <a:cxn ang="T12">
                <a:pos x="T4" y="T5"/>
              </a:cxn>
              <a:cxn ang="T13">
                <a:pos x="T6" y="T7"/>
              </a:cxn>
              <a:cxn ang="T14">
                <a:pos x="T8" y="T9"/>
              </a:cxn>
            </a:cxnLst>
            <a:rect l="T15" t="T16" r="T17" b="T18"/>
            <a:pathLst>
              <a:path w="208" h="118">
                <a:moveTo>
                  <a:pt x="208" y="0"/>
                </a:moveTo>
                <a:lnTo>
                  <a:pt x="183" y="59"/>
                </a:lnTo>
                <a:lnTo>
                  <a:pt x="208" y="118"/>
                </a:lnTo>
                <a:lnTo>
                  <a:pt x="0" y="59"/>
                </a:lnTo>
                <a:lnTo>
                  <a:pt x="208" y="0"/>
                </a:lnTo>
                <a:close/>
              </a:path>
            </a:pathLst>
          </a:custGeom>
          <a:solidFill>
            <a:srgbClr val="000000"/>
          </a:solidFill>
          <a:ln w="9525">
            <a:noFill/>
            <a:round/>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61" name="Line 60"/>
          <p:cNvSpPr>
            <a:spLocks noChangeShapeType="1"/>
          </p:cNvSpPr>
          <p:nvPr/>
        </p:nvSpPr>
        <p:spPr bwMode="auto">
          <a:xfrm>
            <a:off x="7240175" y="3739938"/>
            <a:ext cx="1597875" cy="1109662"/>
          </a:xfrm>
          <a:prstGeom prst="line">
            <a:avLst/>
          </a:prstGeom>
          <a:noFill/>
          <a:ln w="9525">
            <a:solidFill>
              <a:srgbClr val="000000"/>
            </a:solidFill>
            <a:round/>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62" name="Freeform 61"/>
          <p:cNvSpPr/>
          <p:nvPr/>
        </p:nvSpPr>
        <p:spPr bwMode="auto">
          <a:xfrm>
            <a:off x="7121657" y="3658976"/>
            <a:ext cx="217988" cy="142875"/>
          </a:xfrm>
          <a:custGeom>
            <a:gdLst>
              <a:gd name="T0" fmla="*/ 190 w 190"/>
              <a:gd name="T1" fmla="*/ 101 h 181"/>
              <a:gd name="T2" fmla="*/ 125 w 190"/>
              <a:gd name="T3" fmla="*/ 122 h 181"/>
              <a:gd name="T4" fmla="*/ 93 w 190"/>
              <a:gd name="T5" fmla="*/ 181 h 181"/>
              <a:gd name="T6" fmla="*/ 0 w 190"/>
              <a:gd name="T7" fmla="*/ 0 h 181"/>
              <a:gd name="T8" fmla="*/ 190 w 190"/>
              <a:gd name="T9" fmla="*/ 101 h 181"/>
              <a:gd name="T10" fmla="*/ 0 60000 65536"/>
              <a:gd name="T11" fmla="*/ 0 60000 65536"/>
              <a:gd name="T12" fmla="*/ 0 60000 65536"/>
              <a:gd name="T13" fmla="*/ 0 60000 65536"/>
              <a:gd name="T14" fmla="*/ 0 60000 65536"/>
              <a:gd name="T15" fmla="*/ 0 w 190"/>
              <a:gd name="T16" fmla="*/ 0 h 181"/>
              <a:gd name="T17" fmla="*/ 190 w 190"/>
              <a:gd name="T18" fmla="*/ 181 h 181"/>
            </a:gdLst>
            <a:cxnLst>
              <a:cxn ang="T10">
                <a:pos x="T0" y="T1"/>
              </a:cxn>
              <a:cxn ang="T11">
                <a:pos x="T2" y="T3"/>
              </a:cxn>
              <a:cxn ang="T12">
                <a:pos x="T4" y="T5"/>
              </a:cxn>
              <a:cxn ang="T13">
                <a:pos x="T6" y="T7"/>
              </a:cxn>
              <a:cxn ang="T14">
                <a:pos x="T8" y="T9"/>
              </a:cxn>
            </a:cxnLst>
            <a:rect l="T15" t="T16" r="T17" b="T18"/>
            <a:pathLst>
              <a:path w="190" h="181">
                <a:moveTo>
                  <a:pt x="190" y="101"/>
                </a:moveTo>
                <a:lnTo>
                  <a:pt x="125" y="122"/>
                </a:lnTo>
                <a:lnTo>
                  <a:pt x="93" y="181"/>
                </a:lnTo>
                <a:lnTo>
                  <a:pt x="0" y="0"/>
                </a:lnTo>
                <a:lnTo>
                  <a:pt x="190" y="101"/>
                </a:lnTo>
                <a:close/>
              </a:path>
            </a:pathLst>
          </a:custGeom>
          <a:solidFill>
            <a:srgbClr val="000000"/>
          </a:solidFill>
          <a:ln w="9525">
            <a:noFill/>
            <a:round/>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63" name="Freeform 62"/>
          <p:cNvSpPr/>
          <p:nvPr/>
        </p:nvSpPr>
        <p:spPr bwMode="auto">
          <a:xfrm>
            <a:off x="8744929" y="4789276"/>
            <a:ext cx="215872" cy="144463"/>
          </a:xfrm>
          <a:custGeom>
            <a:gdLst>
              <a:gd name="T0" fmla="*/ 0 w 188"/>
              <a:gd name="T1" fmla="*/ 80 h 182"/>
              <a:gd name="T2" fmla="*/ 65 w 188"/>
              <a:gd name="T3" fmla="*/ 58 h 182"/>
              <a:gd name="T4" fmla="*/ 95 w 188"/>
              <a:gd name="T5" fmla="*/ 0 h 182"/>
              <a:gd name="T6" fmla="*/ 188 w 188"/>
              <a:gd name="T7" fmla="*/ 182 h 182"/>
              <a:gd name="T8" fmla="*/ 0 w 188"/>
              <a:gd name="T9" fmla="*/ 80 h 182"/>
              <a:gd name="T10" fmla="*/ 0 60000 65536"/>
              <a:gd name="T11" fmla="*/ 0 60000 65536"/>
              <a:gd name="T12" fmla="*/ 0 60000 65536"/>
              <a:gd name="T13" fmla="*/ 0 60000 65536"/>
              <a:gd name="T14" fmla="*/ 0 60000 65536"/>
              <a:gd name="T15" fmla="*/ 0 w 188"/>
              <a:gd name="T16" fmla="*/ 0 h 182"/>
              <a:gd name="T17" fmla="*/ 188 w 188"/>
              <a:gd name="T18" fmla="*/ 182 h 182"/>
            </a:gdLst>
            <a:cxnLst>
              <a:cxn ang="T10">
                <a:pos x="T0" y="T1"/>
              </a:cxn>
              <a:cxn ang="T11">
                <a:pos x="T2" y="T3"/>
              </a:cxn>
              <a:cxn ang="T12">
                <a:pos x="T4" y="T5"/>
              </a:cxn>
              <a:cxn ang="T13">
                <a:pos x="T6" y="T7"/>
              </a:cxn>
              <a:cxn ang="T14">
                <a:pos x="T8" y="T9"/>
              </a:cxn>
            </a:cxnLst>
            <a:rect l="T15" t="T16" r="T17" b="T18"/>
            <a:pathLst>
              <a:path w="188" h="182">
                <a:moveTo>
                  <a:pt x="0" y="80"/>
                </a:moveTo>
                <a:lnTo>
                  <a:pt x="65" y="58"/>
                </a:lnTo>
                <a:lnTo>
                  <a:pt x="95" y="0"/>
                </a:lnTo>
                <a:lnTo>
                  <a:pt x="188" y="182"/>
                </a:lnTo>
                <a:lnTo>
                  <a:pt x="0" y="80"/>
                </a:lnTo>
                <a:close/>
              </a:path>
            </a:pathLst>
          </a:custGeom>
          <a:solidFill>
            <a:srgbClr val="000000"/>
          </a:solidFill>
          <a:ln w="9525">
            <a:noFill/>
            <a:round/>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64" name="Line 63"/>
          <p:cNvSpPr>
            <a:spLocks noChangeShapeType="1"/>
          </p:cNvSpPr>
          <p:nvPr/>
        </p:nvSpPr>
        <p:spPr bwMode="auto">
          <a:xfrm>
            <a:off x="10355502" y="5397289"/>
            <a:ext cx="565076" cy="441325"/>
          </a:xfrm>
          <a:prstGeom prst="line">
            <a:avLst/>
          </a:prstGeom>
          <a:noFill/>
          <a:ln w="9525">
            <a:solidFill>
              <a:srgbClr val="FFFFFF"/>
            </a:solidFill>
            <a:round/>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65" name="Freeform 64"/>
          <p:cNvSpPr/>
          <p:nvPr/>
        </p:nvSpPr>
        <p:spPr bwMode="auto">
          <a:xfrm>
            <a:off x="9574553" y="4697201"/>
            <a:ext cx="958726" cy="130175"/>
          </a:xfrm>
          <a:custGeom>
            <a:gdLst>
              <a:gd name="T0" fmla="*/ 0 w 838"/>
              <a:gd name="T1" fmla="*/ 163 h 163"/>
              <a:gd name="T2" fmla="*/ 23 w 838"/>
              <a:gd name="T3" fmla="*/ 153 h 163"/>
              <a:gd name="T4" fmla="*/ 60 w 838"/>
              <a:gd name="T5" fmla="*/ 130 h 163"/>
              <a:gd name="T6" fmla="*/ 107 w 838"/>
              <a:gd name="T7" fmla="*/ 98 h 163"/>
              <a:gd name="T8" fmla="*/ 168 w 838"/>
              <a:gd name="T9" fmla="*/ 98 h 163"/>
              <a:gd name="T10" fmla="*/ 204 w 838"/>
              <a:gd name="T11" fmla="*/ 86 h 163"/>
              <a:gd name="T12" fmla="*/ 226 w 838"/>
              <a:gd name="T13" fmla="*/ 86 h 163"/>
              <a:gd name="T14" fmla="*/ 226 w 838"/>
              <a:gd name="T15" fmla="*/ 77 h 163"/>
              <a:gd name="T16" fmla="*/ 275 w 838"/>
              <a:gd name="T17" fmla="*/ 66 h 163"/>
              <a:gd name="T18" fmla="*/ 275 w 838"/>
              <a:gd name="T19" fmla="*/ 56 h 163"/>
              <a:gd name="T20" fmla="*/ 323 w 838"/>
              <a:gd name="T21" fmla="*/ 56 h 163"/>
              <a:gd name="T22" fmla="*/ 346 w 838"/>
              <a:gd name="T23" fmla="*/ 56 h 163"/>
              <a:gd name="T24" fmla="*/ 383 w 838"/>
              <a:gd name="T25" fmla="*/ 56 h 163"/>
              <a:gd name="T26" fmla="*/ 419 w 838"/>
              <a:gd name="T27" fmla="*/ 56 h 163"/>
              <a:gd name="T28" fmla="*/ 443 w 838"/>
              <a:gd name="T29" fmla="*/ 56 h 163"/>
              <a:gd name="T30" fmla="*/ 490 w 838"/>
              <a:gd name="T31" fmla="*/ 56 h 163"/>
              <a:gd name="T32" fmla="*/ 527 w 838"/>
              <a:gd name="T33" fmla="*/ 56 h 163"/>
              <a:gd name="T34" fmla="*/ 551 w 838"/>
              <a:gd name="T35" fmla="*/ 56 h 163"/>
              <a:gd name="T36" fmla="*/ 551 w 838"/>
              <a:gd name="T37" fmla="*/ 44 h 163"/>
              <a:gd name="T38" fmla="*/ 587 w 838"/>
              <a:gd name="T39" fmla="*/ 44 h 163"/>
              <a:gd name="T40" fmla="*/ 623 w 838"/>
              <a:gd name="T41" fmla="*/ 44 h 163"/>
              <a:gd name="T42" fmla="*/ 669 w 838"/>
              <a:gd name="T43" fmla="*/ 44 h 163"/>
              <a:gd name="T44" fmla="*/ 669 w 838"/>
              <a:gd name="T45" fmla="*/ 23 h 163"/>
              <a:gd name="T46" fmla="*/ 694 w 838"/>
              <a:gd name="T47" fmla="*/ 23 h 163"/>
              <a:gd name="T48" fmla="*/ 742 w 838"/>
              <a:gd name="T49" fmla="*/ 23 h 163"/>
              <a:gd name="T50" fmla="*/ 778 w 838"/>
              <a:gd name="T51" fmla="*/ 23 h 163"/>
              <a:gd name="T52" fmla="*/ 778 w 838"/>
              <a:gd name="T53" fmla="*/ 12 h 163"/>
              <a:gd name="T54" fmla="*/ 802 w 838"/>
              <a:gd name="T55" fmla="*/ 12 h 163"/>
              <a:gd name="T56" fmla="*/ 802 w 838"/>
              <a:gd name="T57" fmla="*/ 0 h 163"/>
              <a:gd name="T58" fmla="*/ 838 w 838"/>
              <a:gd name="T59" fmla="*/ 0 h 163"/>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838"/>
              <a:gd name="T91" fmla="*/ 0 h 163"/>
              <a:gd name="T92" fmla="*/ 838 w 838"/>
              <a:gd name="T93" fmla="*/ 163 h 163"/>
            </a:gd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838" h="163">
                <a:moveTo>
                  <a:pt x="0" y="163"/>
                </a:moveTo>
                <a:lnTo>
                  <a:pt x="23" y="153"/>
                </a:lnTo>
                <a:lnTo>
                  <a:pt x="60" y="130"/>
                </a:lnTo>
                <a:lnTo>
                  <a:pt x="107" y="98"/>
                </a:lnTo>
                <a:lnTo>
                  <a:pt x="168" y="98"/>
                </a:lnTo>
                <a:lnTo>
                  <a:pt x="204" y="86"/>
                </a:lnTo>
                <a:lnTo>
                  <a:pt x="226" y="86"/>
                </a:lnTo>
                <a:lnTo>
                  <a:pt x="226" y="77"/>
                </a:lnTo>
                <a:lnTo>
                  <a:pt x="275" y="66"/>
                </a:lnTo>
                <a:lnTo>
                  <a:pt x="275" y="56"/>
                </a:lnTo>
                <a:lnTo>
                  <a:pt x="323" y="56"/>
                </a:lnTo>
                <a:lnTo>
                  <a:pt x="346" y="56"/>
                </a:lnTo>
                <a:lnTo>
                  <a:pt x="383" y="56"/>
                </a:lnTo>
                <a:lnTo>
                  <a:pt x="419" y="56"/>
                </a:lnTo>
                <a:lnTo>
                  <a:pt x="443" y="56"/>
                </a:lnTo>
                <a:lnTo>
                  <a:pt x="490" y="56"/>
                </a:lnTo>
                <a:lnTo>
                  <a:pt x="527" y="56"/>
                </a:lnTo>
                <a:lnTo>
                  <a:pt x="551" y="56"/>
                </a:lnTo>
                <a:lnTo>
                  <a:pt x="551" y="44"/>
                </a:lnTo>
                <a:lnTo>
                  <a:pt x="587" y="44"/>
                </a:lnTo>
                <a:lnTo>
                  <a:pt x="623" y="44"/>
                </a:lnTo>
                <a:lnTo>
                  <a:pt x="669" y="44"/>
                </a:lnTo>
                <a:lnTo>
                  <a:pt x="669" y="23"/>
                </a:lnTo>
                <a:lnTo>
                  <a:pt x="694" y="23"/>
                </a:lnTo>
                <a:lnTo>
                  <a:pt x="742" y="23"/>
                </a:lnTo>
                <a:lnTo>
                  <a:pt x="778" y="23"/>
                </a:lnTo>
                <a:lnTo>
                  <a:pt x="778" y="12"/>
                </a:lnTo>
                <a:lnTo>
                  <a:pt x="802" y="12"/>
                </a:lnTo>
                <a:lnTo>
                  <a:pt x="802" y="0"/>
                </a:lnTo>
                <a:lnTo>
                  <a:pt x="838" y="0"/>
                </a:lnTo>
              </a:path>
            </a:pathLst>
          </a:custGeom>
          <a:noFill/>
          <a:ln w="9525">
            <a:solidFill>
              <a:schemeClr val="tx1"/>
            </a:solidFill>
            <a:round/>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66" name="Line 65"/>
          <p:cNvSpPr>
            <a:spLocks noChangeShapeType="1"/>
          </p:cNvSpPr>
          <p:nvPr/>
        </p:nvSpPr>
        <p:spPr bwMode="auto">
          <a:xfrm flipH="1">
            <a:off x="4766113" y="3762164"/>
            <a:ext cx="1350258" cy="1082675"/>
          </a:xfrm>
          <a:prstGeom prst="line">
            <a:avLst/>
          </a:prstGeom>
          <a:noFill/>
          <a:ln w="9525">
            <a:solidFill>
              <a:srgbClr val="000000"/>
            </a:solidFill>
            <a:round/>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67" name="Freeform 66"/>
          <p:cNvSpPr/>
          <p:nvPr/>
        </p:nvSpPr>
        <p:spPr bwMode="auto">
          <a:xfrm>
            <a:off x="6023249" y="3674850"/>
            <a:ext cx="205291" cy="147638"/>
          </a:xfrm>
          <a:custGeom>
            <a:gdLst>
              <a:gd name="T0" fmla="*/ 102 w 181"/>
              <a:gd name="T1" fmla="*/ 185 h 185"/>
              <a:gd name="T2" fmla="*/ 67 w 181"/>
              <a:gd name="T3" fmla="*/ 131 h 185"/>
              <a:gd name="T4" fmla="*/ 0 w 181"/>
              <a:gd name="T5" fmla="*/ 113 h 185"/>
              <a:gd name="T6" fmla="*/ 181 w 181"/>
              <a:gd name="T7" fmla="*/ 0 h 185"/>
              <a:gd name="T8" fmla="*/ 102 w 181"/>
              <a:gd name="T9" fmla="*/ 185 h 185"/>
              <a:gd name="T10" fmla="*/ 0 60000 65536"/>
              <a:gd name="T11" fmla="*/ 0 60000 65536"/>
              <a:gd name="T12" fmla="*/ 0 60000 65536"/>
              <a:gd name="T13" fmla="*/ 0 60000 65536"/>
              <a:gd name="T14" fmla="*/ 0 60000 65536"/>
              <a:gd name="T15" fmla="*/ 0 w 181"/>
              <a:gd name="T16" fmla="*/ 0 h 185"/>
              <a:gd name="T17" fmla="*/ 181 w 181"/>
              <a:gd name="T18" fmla="*/ 185 h 185"/>
            </a:gdLst>
            <a:cxnLst>
              <a:cxn ang="T10">
                <a:pos x="T0" y="T1"/>
              </a:cxn>
              <a:cxn ang="T11">
                <a:pos x="T2" y="T3"/>
              </a:cxn>
              <a:cxn ang="T12">
                <a:pos x="T4" y="T5"/>
              </a:cxn>
              <a:cxn ang="T13">
                <a:pos x="T6" y="T7"/>
              </a:cxn>
              <a:cxn ang="T14">
                <a:pos x="T8" y="T9"/>
              </a:cxn>
            </a:cxnLst>
            <a:rect l="T15" t="T16" r="T17" b="T18"/>
            <a:pathLst>
              <a:path w="181" h="185">
                <a:moveTo>
                  <a:pt x="102" y="185"/>
                </a:moveTo>
                <a:lnTo>
                  <a:pt x="67" y="131"/>
                </a:lnTo>
                <a:lnTo>
                  <a:pt x="0" y="113"/>
                </a:lnTo>
                <a:lnTo>
                  <a:pt x="181" y="0"/>
                </a:lnTo>
                <a:lnTo>
                  <a:pt x="102" y="185"/>
                </a:lnTo>
                <a:close/>
              </a:path>
            </a:pathLst>
          </a:custGeom>
          <a:solidFill>
            <a:srgbClr val="000000"/>
          </a:solidFill>
          <a:ln w="9525">
            <a:noFill/>
            <a:round/>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68" name="Freeform 67"/>
          <p:cNvSpPr/>
          <p:nvPr/>
        </p:nvSpPr>
        <p:spPr bwMode="auto">
          <a:xfrm>
            <a:off x="4656061" y="4784514"/>
            <a:ext cx="207406" cy="149225"/>
          </a:xfrm>
          <a:custGeom>
            <a:gdLst>
              <a:gd name="T0" fmla="*/ 76 w 179"/>
              <a:gd name="T1" fmla="*/ 0 h 188"/>
              <a:gd name="T2" fmla="*/ 113 w 179"/>
              <a:gd name="T3" fmla="*/ 56 h 188"/>
              <a:gd name="T4" fmla="*/ 179 w 179"/>
              <a:gd name="T5" fmla="*/ 74 h 188"/>
              <a:gd name="T6" fmla="*/ 0 w 179"/>
              <a:gd name="T7" fmla="*/ 188 h 188"/>
              <a:gd name="T8" fmla="*/ 76 w 179"/>
              <a:gd name="T9" fmla="*/ 0 h 188"/>
              <a:gd name="T10" fmla="*/ 0 60000 65536"/>
              <a:gd name="T11" fmla="*/ 0 60000 65536"/>
              <a:gd name="T12" fmla="*/ 0 60000 65536"/>
              <a:gd name="T13" fmla="*/ 0 60000 65536"/>
              <a:gd name="T14" fmla="*/ 0 60000 65536"/>
              <a:gd name="T15" fmla="*/ 0 w 179"/>
              <a:gd name="T16" fmla="*/ 0 h 188"/>
              <a:gd name="T17" fmla="*/ 179 w 179"/>
              <a:gd name="T18" fmla="*/ 188 h 188"/>
            </a:gdLst>
            <a:cxnLst>
              <a:cxn ang="T10">
                <a:pos x="T0" y="T1"/>
              </a:cxn>
              <a:cxn ang="T11">
                <a:pos x="T2" y="T3"/>
              </a:cxn>
              <a:cxn ang="T12">
                <a:pos x="T4" y="T5"/>
              </a:cxn>
              <a:cxn ang="T13">
                <a:pos x="T6" y="T7"/>
              </a:cxn>
              <a:cxn ang="T14">
                <a:pos x="T8" y="T9"/>
              </a:cxn>
            </a:cxnLst>
            <a:rect l="T15" t="T16" r="T17" b="T18"/>
            <a:pathLst>
              <a:path w="179" h="188">
                <a:moveTo>
                  <a:pt x="76" y="0"/>
                </a:moveTo>
                <a:lnTo>
                  <a:pt x="113" y="56"/>
                </a:lnTo>
                <a:lnTo>
                  <a:pt x="179" y="74"/>
                </a:lnTo>
                <a:lnTo>
                  <a:pt x="0" y="188"/>
                </a:lnTo>
                <a:lnTo>
                  <a:pt x="76" y="0"/>
                </a:lnTo>
                <a:close/>
              </a:path>
            </a:pathLst>
          </a:custGeom>
          <a:solidFill>
            <a:srgbClr val="000000"/>
          </a:solidFill>
          <a:ln w="9525">
            <a:noFill/>
            <a:round/>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69" name="Line 68"/>
          <p:cNvSpPr>
            <a:spLocks noChangeShapeType="1"/>
          </p:cNvSpPr>
          <p:nvPr/>
        </p:nvSpPr>
        <p:spPr bwMode="auto">
          <a:xfrm>
            <a:off x="6738589" y="3819314"/>
            <a:ext cx="84656" cy="1017587"/>
          </a:xfrm>
          <a:prstGeom prst="line">
            <a:avLst/>
          </a:prstGeom>
          <a:noFill/>
          <a:ln w="9525">
            <a:solidFill>
              <a:srgbClr val="000000"/>
            </a:solidFill>
            <a:round/>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70" name="Freeform 69"/>
          <p:cNvSpPr/>
          <p:nvPr/>
        </p:nvSpPr>
        <p:spPr bwMode="auto">
          <a:xfrm>
            <a:off x="6666633" y="3708188"/>
            <a:ext cx="150264" cy="153987"/>
          </a:xfrm>
          <a:custGeom>
            <a:gdLst>
              <a:gd name="T0" fmla="*/ 129 w 129"/>
              <a:gd name="T1" fmla="*/ 187 h 193"/>
              <a:gd name="T2" fmla="*/ 62 w 129"/>
              <a:gd name="T3" fmla="*/ 167 h 193"/>
              <a:gd name="T4" fmla="*/ 0 w 129"/>
              <a:gd name="T5" fmla="*/ 193 h 193"/>
              <a:gd name="T6" fmla="*/ 52 w 129"/>
              <a:gd name="T7" fmla="*/ 0 h 193"/>
              <a:gd name="T8" fmla="*/ 129 w 129"/>
              <a:gd name="T9" fmla="*/ 187 h 193"/>
              <a:gd name="T10" fmla="*/ 0 60000 65536"/>
              <a:gd name="T11" fmla="*/ 0 60000 65536"/>
              <a:gd name="T12" fmla="*/ 0 60000 65536"/>
              <a:gd name="T13" fmla="*/ 0 60000 65536"/>
              <a:gd name="T14" fmla="*/ 0 60000 65536"/>
              <a:gd name="T15" fmla="*/ 0 w 129"/>
              <a:gd name="T16" fmla="*/ 0 h 193"/>
              <a:gd name="T17" fmla="*/ 129 w 129"/>
              <a:gd name="T18" fmla="*/ 193 h 193"/>
            </a:gdLst>
            <a:cxnLst>
              <a:cxn ang="T10">
                <a:pos x="T0" y="T1"/>
              </a:cxn>
              <a:cxn ang="T11">
                <a:pos x="T2" y="T3"/>
              </a:cxn>
              <a:cxn ang="T12">
                <a:pos x="T4" y="T5"/>
              </a:cxn>
              <a:cxn ang="T13">
                <a:pos x="T6" y="T7"/>
              </a:cxn>
              <a:cxn ang="T14">
                <a:pos x="T8" y="T9"/>
              </a:cxn>
            </a:cxnLst>
            <a:rect l="T15" t="T16" r="T17" b="T18"/>
            <a:pathLst>
              <a:path w="129" h="193">
                <a:moveTo>
                  <a:pt x="129" y="187"/>
                </a:moveTo>
                <a:lnTo>
                  <a:pt x="62" y="167"/>
                </a:lnTo>
                <a:lnTo>
                  <a:pt x="0" y="193"/>
                </a:lnTo>
                <a:lnTo>
                  <a:pt x="52" y="0"/>
                </a:lnTo>
                <a:lnTo>
                  <a:pt x="129" y="187"/>
                </a:lnTo>
                <a:close/>
              </a:path>
            </a:pathLst>
          </a:custGeom>
          <a:solidFill>
            <a:srgbClr val="000000"/>
          </a:solidFill>
          <a:ln w="9525">
            <a:noFill/>
            <a:round/>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71" name="Freeform 70"/>
          <p:cNvSpPr/>
          <p:nvPr/>
        </p:nvSpPr>
        <p:spPr bwMode="auto">
          <a:xfrm>
            <a:off x="6747056" y="4795625"/>
            <a:ext cx="150264" cy="153988"/>
          </a:xfrm>
          <a:custGeom>
            <a:gdLst>
              <a:gd name="T0" fmla="*/ 0 w 131"/>
              <a:gd name="T1" fmla="*/ 6 h 195"/>
              <a:gd name="T2" fmla="*/ 67 w 131"/>
              <a:gd name="T3" fmla="*/ 27 h 195"/>
              <a:gd name="T4" fmla="*/ 131 w 131"/>
              <a:gd name="T5" fmla="*/ 0 h 195"/>
              <a:gd name="T6" fmla="*/ 76 w 131"/>
              <a:gd name="T7" fmla="*/ 195 h 195"/>
              <a:gd name="T8" fmla="*/ 0 w 131"/>
              <a:gd name="T9" fmla="*/ 6 h 195"/>
              <a:gd name="T10" fmla="*/ 0 60000 65536"/>
              <a:gd name="T11" fmla="*/ 0 60000 65536"/>
              <a:gd name="T12" fmla="*/ 0 60000 65536"/>
              <a:gd name="T13" fmla="*/ 0 60000 65536"/>
              <a:gd name="T14" fmla="*/ 0 60000 65536"/>
              <a:gd name="T15" fmla="*/ 0 w 131"/>
              <a:gd name="T16" fmla="*/ 0 h 195"/>
              <a:gd name="T17" fmla="*/ 131 w 131"/>
              <a:gd name="T18" fmla="*/ 195 h 195"/>
            </a:gdLst>
            <a:cxnLst>
              <a:cxn ang="T10">
                <a:pos x="T0" y="T1"/>
              </a:cxn>
              <a:cxn ang="T11">
                <a:pos x="T2" y="T3"/>
              </a:cxn>
              <a:cxn ang="T12">
                <a:pos x="T4" y="T5"/>
              </a:cxn>
              <a:cxn ang="T13">
                <a:pos x="T6" y="T7"/>
              </a:cxn>
              <a:cxn ang="T14">
                <a:pos x="T8" y="T9"/>
              </a:cxn>
            </a:cxnLst>
            <a:rect l="T15" t="T16" r="T17" b="T18"/>
            <a:pathLst>
              <a:path w="131" h="195">
                <a:moveTo>
                  <a:pt x="0" y="6"/>
                </a:moveTo>
                <a:lnTo>
                  <a:pt x="67" y="27"/>
                </a:lnTo>
                <a:lnTo>
                  <a:pt x="131" y="0"/>
                </a:lnTo>
                <a:lnTo>
                  <a:pt x="76" y="195"/>
                </a:lnTo>
                <a:lnTo>
                  <a:pt x="0" y="6"/>
                </a:lnTo>
                <a:close/>
              </a:path>
            </a:pathLst>
          </a:custGeom>
          <a:solidFill>
            <a:srgbClr val="000000"/>
          </a:solidFill>
          <a:ln w="9525">
            <a:noFill/>
            <a:round/>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72" name="Rectangle 71"/>
          <p:cNvSpPr>
            <a:spLocks noChangeArrowheads="1"/>
          </p:cNvSpPr>
          <p:nvPr/>
        </p:nvSpPr>
        <p:spPr bwMode="auto">
          <a:xfrm>
            <a:off x="6054557" y="4015368"/>
            <a:ext cx="1384995" cy="184666"/>
          </a:xfrm>
          <a:prstGeom prst="rect">
            <a:avLst/>
          </a:prstGeom>
          <a:noFill/>
          <a:ln w="9525">
            <a:noFill/>
            <a:miter lim="800000"/>
          </a:ln>
        </p:spPr>
        <p:txBody>
          <a:bodyPr wrap="none" lIns="0" tIns="0" rIns="0" bIns="0">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r>
              <a:rPr kumimoji="0" lang="zh-CN" altLang="en-US" sz="1200">
                <a:solidFill>
                  <a:srgbClr val="000000"/>
                </a:solidFill>
                <a:latin typeface="Arial"/>
                <a:sym typeface="Arial"/>
              </a:rPr>
              <a:t>与每个公司的子合同</a:t>
            </a:r>
            <a:endParaRPr kumimoji="0" lang="zh-CN" altLang="en-US" sz="2800">
              <a:latin typeface="Arial"/>
              <a:sym typeface="Arial"/>
            </a:endParaRPr>
          </a:p>
        </p:txBody>
      </p:sp>
      <p:sp>
        <p:nvSpPr>
          <p:cNvPr id="73" name="Rectangle 72"/>
          <p:cNvSpPr>
            <a:spLocks noChangeArrowheads="1"/>
          </p:cNvSpPr>
          <p:nvPr/>
        </p:nvSpPr>
        <p:spPr bwMode="auto">
          <a:xfrm>
            <a:off x="1370886" y="1557126"/>
            <a:ext cx="2322752" cy="307777"/>
          </a:xfrm>
          <a:prstGeom prst="rect">
            <a:avLst/>
          </a:prstGeom>
          <a:noFill/>
          <a:ln w="9525">
            <a:noFill/>
            <a:miter lim="800000"/>
          </a:ln>
        </p:spPr>
        <p:txBody>
          <a:bodyPr wrap="none" lIns="0" tIns="0" rIns="0" bIns="0">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r>
              <a:rPr kumimoji="0" lang="zh-CN" altLang="en-US" sz="2000" b="1">
                <a:solidFill>
                  <a:srgbClr val="000000"/>
                </a:solidFill>
                <a:latin typeface="Arial"/>
                <a:sym typeface="Arial"/>
              </a:rPr>
              <a:t>类比：建筑一个大楼</a:t>
            </a:r>
            <a:endParaRPr kumimoji="0" lang="zh-CN" altLang="en-US" sz="2000" b="1">
              <a:latin typeface="Arial"/>
              <a:sym typeface="Arial"/>
            </a:endParaRPr>
          </a:p>
        </p:txBody>
      </p:sp>
      <p:sp>
        <p:nvSpPr>
          <p:cNvPr id="74" name="Freeform 73"/>
          <p:cNvSpPr/>
          <p:nvPr/>
        </p:nvSpPr>
        <p:spPr bwMode="auto">
          <a:xfrm>
            <a:off x="7593612" y="4692438"/>
            <a:ext cx="960842" cy="131762"/>
          </a:xfrm>
          <a:custGeom>
            <a:gdLst>
              <a:gd name="T0" fmla="*/ 0 w 838"/>
              <a:gd name="T1" fmla="*/ 165 h 165"/>
              <a:gd name="T2" fmla="*/ 23 w 838"/>
              <a:gd name="T3" fmla="*/ 154 h 165"/>
              <a:gd name="T4" fmla="*/ 60 w 838"/>
              <a:gd name="T5" fmla="*/ 132 h 165"/>
              <a:gd name="T6" fmla="*/ 107 w 838"/>
              <a:gd name="T7" fmla="*/ 99 h 165"/>
              <a:gd name="T8" fmla="*/ 168 w 838"/>
              <a:gd name="T9" fmla="*/ 99 h 165"/>
              <a:gd name="T10" fmla="*/ 204 w 838"/>
              <a:gd name="T11" fmla="*/ 88 h 165"/>
              <a:gd name="T12" fmla="*/ 226 w 838"/>
              <a:gd name="T13" fmla="*/ 88 h 165"/>
              <a:gd name="T14" fmla="*/ 226 w 838"/>
              <a:gd name="T15" fmla="*/ 77 h 165"/>
              <a:gd name="T16" fmla="*/ 275 w 838"/>
              <a:gd name="T17" fmla="*/ 66 h 165"/>
              <a:gd name="T18" fmla="*/ 275 w 838"/>
              <a:gd name="T19" fmla="*/ 56 h 165"/>
              <a:gd name="T20" fmla="*/ 323 w 838"/>
              <a:gd name="T21" fmla="*/ 56 h 165"/>
              <a:gd name="T22" fmla="*/ 347 w 838"/>
              <a:gd name="T23" fmla="*/ 56 h 165"/>
              <a:gd name="T24" fmla="*/ 383 w 838"/>
              <a:gd name="T25" fmla="*/ 56 h 165"/>
              <a:gd name="T26" fmla="*/ 419 w 838"/>
              <a:gd name="T27" fmla="*/ 56 h 165"/>
              <a:gd name="T28" fmla="*/ 443 w 838"/>
              <a:gd name="T29" fmla="*/ 56 h 165"/>
              <a:gd name="T30" fmla="*/ 490 w 838"/>
              <a:gd name="T31" fmla="*/ 56 h 165"/>
              <a:gd name="T32" fmla="*/ 527 w 838"/>
              <a:gd name="T33" fmla="*/ 56 h 165"/>
              <a:gd name="T34" fmla="*/ 551 w 838"/>
              <a:gd name="T35" fmla="*/ 56 h 165"/>
              <a:gd name="T36" fmla="*/ 551 w 838"/>
              <a:gd name="T37" fmla="*/ 44 h 165"/>
              <a:gd name="T38" fmla="*/ 587 w 838"/>
              <a:gd name="T39" fmla="*/ 44 h 165"/>
              <a:gd name="T40" fmla="*/ 623 w 838"/>
              <a:gd name="T41" fmla="*/ 44 h 165"/>
              <a:gd name="T42" fmla="*/ 669 w 838"/>
              <a:gd name="T43" fmla="*/ 44 h 165"/>
              <a:gd name="T44" fmla="*/ 669 w 838"/>
              <a:gd name="T45" fmla="*/ 23 h 165"/>
              <a:gd name="T46" fmla="*/ 694 w 838"/>
              <a:gd name="T47" fmla="*/ 23 h 165"/>
              <a:gd name="T48" fmla="*/ 742 w 838"/>
              <a:gd name="T49" fmla="*/ 23 h 165"/>
              <a:gd name="T50" fmla="*/ 778 w 838"/>
              <a:gd name="T51" fmla="*/ 23 h 165"/>
              <a:gd name="T52" fmla="*/ 778 w 838"/>
              <a:gd name="T53" fmla="*/ 12 h 165"/>
              <a:gd name="T54" fmla="*/ 802 w 838"/>
              <a:gd name="T55" fmla="*/ 12 h 165"/>
              <a:gd name="T56" fmla="*/ 802 w 838"/>
              <a:gd name="T57" fmla="*/ 0 h 165"/>
              <a:gd name="T58" fmla="*/ 838 w 838"/>
              <a:gd name="T59" fmla="*/ 0 h 165"/>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838"/>
              <a:gd name="T91" fmla="*/ 0 h 165"/>
              <a:gd name="T92" fmla="*/ 838 w 838"/>
              <a:gd name="T93" fmla="*/ 165 h 165"/>
            </a:gd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838" h="165">
                <a:moveTo>
                  <a:pt x="0" y="165"/>
                </a:moveTo>
                <a:lnTo>
                  <a:pt x="23" y="154"/>
                </a:lnTo>
                <a:lnTo>
                  <a:pt x="60" y="132"/>
                </a:lnTo>
                <a:lnTo>
                  <a:pt x="107" y="99"/>
                </a:lnTo>
                <a:lnTo>
                  <a:pt x="168" y="99"/>
                </a:lnTo>
                <a:lnTo>
                  <a:pt x="204" y="88"/>
                </a:lnTo>
                <a:lnTo>
                  <a:pt x="226" y="88"/>
                </a:lnTo>
                <a:lnTo>
                  <a:pt x="226" y="77"/>
                </a:lnTo>
                <a:lnTo>
                  <a:pt x="275" y="66"/>
                </a:lnTo>
                <a:lnTo>
                  <a:pt x="275" y="56"/>
                </a:lnTo>
                <a:lnTo>
                  <a:pt x="323" y="56"/>
                </a:lnTo>
                <a:lnTo>
                  <a:pt x="347" y="56"/>
                </a:lnTo>
                <a:lnTo>
                  <a:pt x="383" y="56"/>
                </a:lnTo>
                <a:lnTo>
                  <a:pt x="419" y="56"/>
                </a:lnTo>
                <a:lnTo>
                  <a:pt x="443" y="56"/>
                </a:lnTo>
                <a:lnTo>
                  <a:pt x="490" y="56"/>
                </a:lnTo>
                <a:lnTo>
                  <a:pt x="527" y="56"/>
                </a:lnTo>
                <a:lnTo>
                  <a:pt x="551" y="56"/>
                </a:lnTo>
                <a:lnTo>
                  <a:pt x="551" y="44"/>
                </a:lnTo>
                <a:lnTo>
                  <a:pt x="587" y="44"/>
                </a:lnTo>
                <a:lnTo>
                  <a:pt x="623" y="44"/>
                </a:lnTo>
                <a:lnTo>
                  <a:pt x="669" y="44"/>
                </a:lnTo>
                <a:lnTo>
                  <a:pt x="669" y="23"/>
                </a:lnTo>
                <a:lnTo>
                  <a:pt x="694" y="23"/>
                </a:lnTo>
                <a:lnTo>
                  <a:pt x="742" y="23"/>
                </a:lnTo>
                <a:lnTo>
                  <a:pt x="778" y="23"/>
                </a:lnTo>
                <a:lnTo>
                  <a:pt x="778" y="12"/>
                </a:lnTo>
                <a:lnTo>
                  <a:pt x="802" y="12"/>
                </a:lnTo>
                <a:lnTo>
                  <a:pt x="802" y="0"/>
                </a:lnTo>
                <a:lnTo>
                  <a:pt x="838" y="0"/>
                </a:lnTo>
              </a:path>
            </a:pathLst>
          </a:custGeom>
          <a:noFill/>
          <a:ln w="9525">
            <a:solidFill>
              <a:schemeClr val="tx1"/>
            </a:solidFill>
            <a:round/>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75" name="Rectangle 74"/>
          <p:cNvSpPr>
            <a:spLocks noChangeArrowheads="1"/>
          </p:cNvSpPr>
          <p:nvPr/>
        </p:nvSpPr>
        <p:spPr bwMode="auto">
          <a:xfrm>
            <a:off x="4404211" y="4986125"/>
            <a:ext cx="1714277" cy="838200"/>
          </a:xfrm>
          <a:prstGeom prst="rect">
            <a:avLst/>
          </a:prstGeom>
          <a:solidFill>
            <a:srgbClr val="FFFFFF"/>
          </a:solidFill>
          <a:ln w="9525">
            <a:solidFill>
              <a:srgbClr val="000000"/>
            </a:solidFill>
            <a:miter lim="800000"/>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76" name="Rectangle 75"/>
          <p:cNvSpPr>
            <a:spLocks noChangeArrowheads="1"/>
          </p:cNvSpPr>
          <p:nvPr/>
        </p:nvSpPr>
        <p:spPr bwMode="auto">
          <a:xfrm>
            <a:off x="7511073" y="4838489"/>
            <a:ext cx="302643" cy="147637"/>
          </a:xfrm>
          <a:prstGeom prst="rect">
            <a:avLst/>
          </a:prstGeom>
          <a:solidFill>
            <a:srgbClr val="FFFFFF"/>
          </a:solidFill>
          <a:ln w="9525">
            <a:solidFill>
              <a:srgbClr val="000000"/>
            </a:solidFill>
            <a:miter lim="800000"/>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77" name="Freeform 76"/>
          <p:cNvSpPr/>
          <p:nvPr/>
        </p:nvSpPr>
        <p:spPr bwMode="auto">
          <a:xfrm>
            <a:off x="5671928" y="4678151"/>
            <a:ext cx="958726" cy="130175"/>
          </a:xfrm>
          <a:custGeom>
            <a:gdLst>
              <a:gd name="T0" fmla="*/ 0 w 835"/>
              <a:gd name="T1" fmla="*/ 163 h 163"/>
              <a:gd name="T2" fmla="*/ 23 w 835"/>
              <a:gd name="T3" fmla="*/ 152 h 163"/>
              <a:gd name="T4" fmla="*/ 59 w 835"/>
              <a:gd name="T5" fmla="*/ 130 h 163"/>
              <a:gd name="T6" fmla="*/ 107 w 835"/>
              <a:gd name="T7" fmla="*/ 97 h 163"/>
              <a:gd name="T8" fmla="*/ 166 w 835"/>
              <a:gd name="T9" fmla="*/ 97 h 163"/>
              <a:gd name="T10" fmla="*/ 202 w 835"/>
              <a:gd name="T11" fmla="*/ 86 h 163"/>
              <a:gd name="T12" fmla="*/ 226 w 835"/>
              <a:gd name="T13" fmla="*/ 86 h 163"/>
              <a:gd name="T14" fmla="*/ 226 w 835"/>
              <a:gd name="T15" fmla="*/ 77 h 163"/>
              <a:gd name="T16" fmla="*/ 273 w 835"/>
              <a:gd name="T17" fmla="*/ 66 h 163"/>
              <a:gd name="T18" fmla="*/ 273 w 835"/>
              <a:gd name="T19" fmla="*/ 55 h 163"/>
              <a:gd name="T20" fmla="*/ 322 w 835"/>
              <a:gd name="T21" fmla="*/ 55 h 163"/>
              <a:gd name="T22" fmla="*/ 347 w 835"/>
              <a:gd name="T23" fmla="*/ 55 h 163"/>
              <a:gd name="T24" fmla="*/ 383 w 835"/>
              <a:gd name="T25" fmla="*/ 55 h 163"/>
              <a:gd name="T26" fmla="*/ 418 w 835"/>
              <a:gd name="T27" fmla="*/ 55 h 163"/>
              <a:gd name="T28" fmla="*/ 441 w 835"/>
              <a:gd name="T29" fmla="*/ 55 h 163"/>
              <a:gd name="T30" fmla="*/ 489 w 835"/>
              <a:gd name="T31" fmla="*/ 55 h 163"/>
              <a:gd name="T32" fmla="*/ 525 w 835"/>
              <a:gd name="T33" fmla="*/ 55 h 163"/>
              <a:gd name="T34" fmla="*/ 549 w 835"/>
              <a:gd name="T35" fmla="*/ 55 h 163"/>
              <a:gd name="T36" fmla="*/ 549 w 835"/>
              <a:gd name="T37" fmla="*/ 44 h 163"/>
              <a:gd name="T38" fmla="*/ 585 w 835"/>
              <a:gd name="T39" fmla="*/ 44 h 163"/>
              <a:gd name="T40" fmla="*/ 620 w 835"/>
              <a:gd name="T41" fmla="*/ 44 h 163"/>
              <a:gd name="T42" fmla="*/ 669 w 835"/>
              <a:gd name="T43" fmla="*/ 44 h 163"/>
              <a:gd name="T44" fmla="*/ 669 w 835"/>
              <a:gd name="T45" fmla="*/ 22 h 163"/>
              <a:gd name="T46" fmla="*/ 693 w 835"/>
              <a:gd name="T47" fmla="*/ 22 h 163"/>
              <a:gd name="T48" fmla="*/ 739 w 835"/>
              <a:gd name="T49" fmla="*/ 22 h 163"/>
              <a:gd name="T50" fmla="*/ 775 w 835"/>
              <a:gd name="T51" fmla="*/ 22 h 163"/>
              <a:gd name="T52" fmla="*/ 775 w 835"/>
              <a:gd name="T53" fmla="*/ 11 h 163"/>
              <a:gd name="T54" fmla="*/ 799 w 835"/>
              <a:gd name="T55" fmla="*/ 11 h 163"/>
              <a:gd name="T56" fmla="*/ 799 w 835"/>
              <a:gd name="T57" fmla="*/ 0 h 163"/>
              <a:gd name="T58" fmla="*/ 835 w 835"/>
              <a:gd name="T59" fmla="*/ 0 h 163"/>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835"/>
              <a:gd name="T91" fmla="*/ 0 h 163"/>
              <a:gd name="T92" fmla="*/ 835 w 835"/>
              <a:gd name="T93" fmla="*/ 163 h 163"/>
            </a:gd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835" h="163">
                <a:moveTo>
                  <a:pt x="0" y="163"/>
                </a:moveTo>
                <a:lnTo>
                  <a:pt x="23" y="152"/>
                </a:lnTo>
                <a:lnTo>
                  <a:pt x="59" y="130"/>
                </a:lnTo>
                <a:lnTo>
                  <a:pt x="107" y="97"/>
                </a:lnTo>
                <a:lnTo>
                  <a:pt x="166" y="97"/>
                </a:lnTo>
                <a:lnTo>
                  <a:pt x="202" y="86"/>
                </a:lnTo>
                <a:lnTo>
                  <a:pt x="226" y="86"/>
                </a:lnTo>
                <a:lnTo>
                  <a:pt x="226" y="77"/>
                </a:lnTo>
                <a:lnTo>
                  <a:pt x="273" y="66"/>
                </a:lnTo>
                <a:lnTo>
                  <a:pt x="273" y="55"/>
                </a:lnTo>
                <a:lnTo>
                  <a:pt x="322" y="55"/>
                </a:lnTo>
                <a:lnTo>
                  <a:pt x="347" y="55"/>
                </a:lnTo>
                <a:lnTo>
                  <a:pt x="383" y="55"/>
                </a:lnTo>
                <a:lnTo>
                  <a:pt x="418" y="55"/>
                </a:lnTo>
                <a:lnTo>
                  <a:pt x="441" y="55"/>
                </a:lnTo>
                <a:lnTo>
                  <a:pt x="489" y="55"/>
                </a:lnTo>
                <a:lnTo>
                  <a:pt x="525" y="55"/>
                </a:lnTo>
                <a:lnTo>
                  <a:pt x="549" y="55"/>
                </a:lnTo>
                <a:lnTo>
                  <a:pt x="549" y="44"/>
                </a:lnTo>
                <a:lnTo>
                  <a:pt x="585" y="44"/>
                </a:lnTo>
                <a:lnTo>
                  <a:pt x="620" y="44"/>
                </a:lnTo>
                <a:lnTo>
                  <a:pt x="669" y="44"/>
                </a:lnTo>
                <a:lnTo>
                  <a:pt x="669" y="22"/>
                </a:lnTo>
                <a:lnTo>
                  <a:pt x="693" y="22"/>
                </a:lnTo>
                <a:lnTo>
                  <a:pt x="739" y="22"/>
                </a:lnTo>
                <a:lnTo>
                  <a:pt x="775" y="22"/>
                </a:lnTo>
                <a:lnTo>
                  <a:pt x="775" y="11"/>
                </a:lnTo>
                <a:lnTo>
                  <a:pt x="799" y="11"/>
                </a:lnTo>
                <a:lnTo>
                  <a:pt x="799" y="0"/>
                </a:lnTo>
                <a:lnTo>
                  <a:pt x="835" y="0"/>
                </a:lnTo>
              </a:path>
            </a:pathLst>
          </a:custGeom>
          <a:noFill/>
          <a:ln w="9525">
            <a:solidFill>
              <a:schemeClr val="tx1"/>
            </a:solidFill>
            <a:round/>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78" name="Rectangle 77"/>
          <p:cNvSpPr>
            <a:spLocks noChangeArrowheads="1"/>
          </p:cNvSpPr>
          <p:nvPr/>
        </p:nvSpPr>
        <p:spPr bwMode="auto">
          <a:xfrm>
            <a:off x="5012831" y="5336963"/>
            <a:ext cx="615553" cy="184666"/>
          </a:xfrm>
          <a:prstGeom prst="rect">
            <a:avLst/>
          </a:prstGeom>
          <a:noFill/>
          <a:ln w="9525">
            <a:noFill/>
            <a:miter lim="800000"/>
          </a:ln>
        </p:spPr>
        <p:txBody>
          <a:bodyPr wrap="none" lIns="0" tIns="0" rIns="0" bIns="0">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r>
              <a:rPr kumimoji="0" lang="zh-CN" altLang="en-US" sz="1200" b="1">
                <a:solidFill>
                  <a:srgbClr val="000000"/>
                </a:solidFill>
                <a:latin typeface="Arial"/>
                <a:sym typeface="Arial"/>
              </a:rPr>
              <a:t>租赁公司</a:t>
            </a:r>
            <a:endParaRPr kumimoji="0" lang="zh-CN" altLang="en-US" sz="2800">
              <a:latin typeface="Arial"/>
              <a:sym typeface="Arial"/>
            </a:endParaRPr>
          </a:p>
        </p:txBody>
      </p:sp>
      <p:sp>
        <p:nvSpPr>
          <p:cNvPr id="79" name="Rectangle 78"/>
          <p:cNvSpPr>
            <a:spLocks noChangeArrowheads="1"/>
          </p:cNvSpPr>
          <p:nvPr/>
        </p:nvSpPr>
        <p:spPr bwMode="auto">
          <a:xfrm>
            <a:off x="4664234" y="5595725"/>
            <a:ext cx="599523" cy="153888"/>
          </a:xfrm>
          <a:prstGeom prst="rect">
            <a:avLst/>
          </a:prstGeom>
          <a:noFill/>
          <a:ln w="9525">
            <a:noFill/>
            <a:miter lim="800000"/>
          </a:ln>
        </p:spPr>
        <p:txBody>
          <a:bodyPr wrap="none" lIns="0" tIns="0" rIns="0" bIns="0">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r>
              <a:rPr kumimoji="0" lang="en-US" altLang="zh-CN" sz="1000">
                <a:solidFill>
                  <a:srgbClr val="000000"/>
                </a:solidFill>
                <a:latin typeface="Arial"/>
                <a:sym typeface="Arial"/>
              </a:rPr>
              <a:t>(</a:t>
            </a:r>
            <a:r>
              <a:rPr kumimoji="0" lang="zh-CN" altLang="en-US" sz="1000">
                <a:solidFill>
                  <a:srgbClr val="000000"/>
                </a:solidFill>
                <a:latin typeface="Arial"/>
                <a:sym typeface="Arial"/>
              </a:rPr>
              <a:t>功能管理</a:t>
            </a:r>
            <a:r>
              <a:rPr kumimoji="0" lang="en-US" altLang="zh-CN" sz="1000">
                <a:solidFill>
                  <a:srgbClr val="000000"/>
                </a:solidFill>
                <a:latin typeface="Arial"/>
                <a:sym typeface="Arial"/>
              </a:rPr>
              <a:t>)</a:t>
            </a:r>
            <a:endParaRPr kumimoji="0" lang="en-US" altLang="zh-CN" sz="3200">
              <a:latin typeface="Arial"/>
              <a:sym typeface="Arial"/>
            </a:endParaRPr>
          </a:p>
        </p:txBody>
      </p:sp>
      <p:sp>
        <p:nvSpPr>
          <p:cNvPr id="80" name="Oval 79"/>
          <p:cNvSpPr>
            <a:spLocks noChangeArrowheads="1"/>
          </p:cNvSpPr>
          <p:nvPr/>
        </p:nvSpPr>
        <p:spPr bwMode="auto">
          <a:xfrm>
            <a:off x="4474051" y="5021050"/>
            <a:ext cx="275131" cy="165100"/>
          </a:xfrm>
          <a:prstGeom prst="ellipse">
            <a:avLst/>
          </a:prstGeom>
          <a:solidFill>
            <a:srgbClr val="000000"/>
          </a:solidFill>
          <a:ln w="9525">
            <a:solidFill>
              <a:srgbClr val="000000"/>
            </a:solidFill>
            <a:round/>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81" name="Rectangle 80"/>
          <p:cNvSpPr>
            <a:spLocks noChangeArrowheads="1"/>
          </p:cNvSpPr>
          <p:nvPr/>
        </p:nvSpPr>
        <p:spPr bwMode="auto">
          <a:xfrm>
            <a:off x="5494383" y="5062325"/>
            <a:ext cx="384721" cy="153888"/>
          </a:xfrm>
          <a:prstGeom prst="rect">
            <a:avLst/>
          </a:prstGeom>
          <a:noFill/>
          <a:ln w="9525">
            <a:noFill/>
            <a:miter lim="800000"/>
          </a:ln>
        </p:spPr>
        <p:txBody>
          <a:bodyPr wrap="none" lIns="0" tIns="0" rIns="0" bIns="0">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r>
              <a:rPr kumimoji="0" lang="zh-CN" altLang="en-US" sz="1000">
                <a:solidFill>
                  <a:srgbClr val="000000"/>
                </a:solidFill>
                <a:latin typeface="Arial"/>
                <a:sym typeface="Arial"/>
              </a:rPr>
              <a:t>总经理</a:t>
            </a:r>
            <a:endParaRPr kumimoji="0" lang="zh-CN" altLang="en-US" sz="3200">
              <a:latin typeface="Arial"/>
              <a:sym typeface="Arial"/>
            </a:endParaRPr>
          </a:p>
        </p:txBody>
      </p:sp>
      <p:sp>
        <p:nvSpPr>
          <p:cNvPr id="82" name="Rectangle 81"/>
          <p:cNvSpPr>
            <a:spLocks noChangeArrowheads="1"/>
          </p:cNvSpPr>
          <p:nvPr/>
        </p:nvSpPr>
        <p:spPr bwMode="auto">
          <a:xfrm>
            <a:off x="5392565" y="5062325"/>
            <a:ext cx="596822" cy="228600"/>
          </a:xfrm>
          <a:prstGeom prst="rect">
            <a:avLst/>
          </a:prstGeom>
          <a:noFill/>
          <a:ln w="9525">
            <a:solidFill>
              <a:srgbClr val="000000"/>
            </a:solidFill>
            <a:miter lim="800000"/>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endParaRPr kumimoji="0" lang="zh-CN" altLang="zh-CN" sz="1000">
              <a:latin typeface="Arial"/>
              <a:sym typeface="Arial"/>
            </a:endParaRPr>
          </a:p>
        </p:txBody>
      </p:sp>
      <p:sp>
        <p:nvSpPr>
          <p:cNvPr id="83" name="Line 82"/>
          <p:cNvSpPr>
            <a:spLocks noChangeShapeType="1"/>
          </p:cNvSpPr>
          <p:nvPr/>
        </p:nvSpPr>
        <p:spPr bwMode="auto">
          <a:xfrm flipH="1">
            <a:off x="7153403" y="5824325"/>
            <a:ext cx="4233" cy="323850"/>
          </a:xfrm>
          <a:prstGeom prst="line">
            <a:avLst/>
          </a:prstGeom>
          <a:noFill/>
          <a:ln w="9525">
            <a:solidFill>
              <a:srgbClr val="000000"/>
            </a:solidFill>
            <a:round/>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84" name="Line 83"/>
          <p:cNvSpPr>
            <a:spLocks noChangeShapeType="1"/>
          </p:cNvSpPr>
          <p:nvPr/>
        </p:nvSpPr>
        <p:spPr bwMode="auto">
          <a:xfrm flipH="1">
            <a:off x="7470861" y="5824325"/>
            <a:ext cx="2117" cy="323850"/>
          </a:xfrm>
          <a:prstGeom prst="line">
            <a:avLst/>
          </a:prstGeom>
          <a:noFill/>
          <a:ln w="9525">
            <a:solidFill>
              <a:srgbClr val="000000"/>
            </a:solidFill>
            <a:round/>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85" name="Line 84"/>
          <p:cNvSpPr>
            <a:spLocks noChangeShapeType="1"/>
          </p:cNvSpPr>
          <p:nvPr/>
        </p:nvSpPr>
        <p:spPr bwMode="auto">
          <a:xfrm flipH="1">
            <a:off x="9024292" y="5824325"/>
            <a:ext cx="4233" cy="323850"/>
          </a:xfrm>
          <a:prstGeom prst="line">
            <a:avLst/>
          </a:prstGeom>
          <a:noFill/>
          <a:ln w="9525">
            <a:solidFill>
              <a:srgbClr val="000000"/>
            </a:solidFill>
            <a:round/>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86" name="Line 85"/>
          <p:cNvSpPr>
            <a:spLocks noChangeShapeType="1"/>
          </p:cNvSpPr>
          <p:nvPr/>
        </p:nvSpPr>
        <p:spPr bwMode="auto">
          <a:xfrm flipH="1">
            <a:off x="9341751" y="5824325"/>
            <a:ext cx="4233" cy="323850"/>
          </a:xfrm>
          <a:prstGeom prst="line">
            <a:avLst/>
          </a:prstGeom>
          <a:noFill/>
          <a:ln w="9525">
            <a:solidFill>
              <a:srgbClr val="000000"/>
            </a:solidFill>
            <a:round/>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87" name="Rectangle 86"/>
          <p:cNvSpPr>
            <a:spLocks noChangeArrowheads="1"/>
          </p:cNvSpPr>
          <p:nvPr/>
        </p:nvSpPr>
        <p:spPr bwMode="auto">
          <a:xfrm>
            <a:off x="6319545" y="4986125"/>
            <a:ext cx="1714277" cy="838200"/>
          </a:xfrm>
          <a:prstGeom prst="rect">
            <a:avLst/>
          </a:prstGeom>
          <a:solidFill>
            <a:srgbClr val="FFFFFF"/>
          </a:solidFill>
          <a:ln w="9525">
            <a:solidFill>
              <a:srgbClr val="000000"/>
            </a:solidFill>
            <a:miter lim="800000"/>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88" name="Rectangle 87"/>
          <p:cNvSpPr>
            <a:spLocks noChangeArrowheads="1"/>
          </p:cNvSpPr>
          <p:nvPr/>
        </p:nvSpPr>
        <p:spPr bwMode="auto">
          <a:xfrm>
            <a:off x="6928165" y="5336963"/>
            <a:ext cx="615553" cy="184666"/>
          </a:xfrm>
          <a:prstGeom prst="rect">
            <a:avLst/>
          </a:prstGeom>
          <a:noFill/>
          <a:ln w="9525">
            <a:noFill/>
            <a:miter lim="800000"/>
          </a:ln>
        </p:spPr>
        <p:txBody>
          <a:bodyPr wrap="none" lIns="0" tIns="0" rIns="0" bIns="0">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r>
              <a:rPr kumimoji="0" lang="zh-CN" altLang="en-US" sz="1200" b="1">
                <a:solidFill>
                  <a:srgbClr val="000000"/>
                </a:solidFill>
                <a:latin typeface="Arial"/>
                <a:sym typeface="Arial"/>
              </a:rPr>
              <a:t>电气公司</a:t>
            </a:r>
            <a:endParaRPr kumimoji="0" lang="zh-CN" altLang="en-US" sz="2800">
              <a:latin typeface="Arial"/>
              <a:sym typeface="Arial"/>
            </a:endParaRPr>
          </a:p>
        </p:txBody>
      </p:sp>
      <p:sp>
        <p:nvSpPr>
          <p:cNvPr id="89" name="Rectangle 88"/>
          <p:cNvSpPr>
            <a:spLocks noChangeArrowheads="1"/>
          </p:cNvSpPr>
          <p:nvPr/>
        </p:nvSpPr>
        <p:spPr bwMode="auto">
          <a:xfrm>
            <a:off x="6578511" y="5595725"/>
            <a:ext cx="599523" cy="153888"/>
          </a:xfrm>
          <a:prstGeom prst="rect">
            <a:avLst/>
          </a:prstGeom>
          <a:noFill/>
          <a:ln w="9525">
            <a:noFill/>
            <a:miter lim="800000"/>
          </a:ln>
        </p:spPr>
        <p:txBody>
          <a:bodyPr wrap="none" lIns="0" tIns="0" rIns="0" bIns="0">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r>
              <a:rPr kumimoji="0" lang="en-US" altLang="zh-CN" sz="1000">
                <a:solidFill>
                  <a:srgbClr val="000000"/>
                </a:solidFill>
                <a:latin typeface="Arial"/>
                <a:sym typeface="Arial"/>
              </a:rPr>
              <a:t>(</a:t>
            </a:r>
            <a:r>
              <a:rPr kumimoji="0" lang="zh-CN" altLang="en-US" sz="1000">
                <a:solidFill>
                  <a:srgbClr val="000000"/>
                </a:solidFill>
                <a:latin typeface="Arial"/>
                <a:sym typeface="Arial"/>
              </a:rPr>
              <a:t>功能管理</a:t>
            </a:r>
            <a:r>
              <a:rPr kumimoji="0" lang="en-US" altLang="zh-CN" sz="1000">
                <a:solidFill>
                  <a:srgbClr val="000000"/>
                </a:solidFill>
                <a:latin typeface="Arial"/>
                <a:sym typeface="Arial"/>
              </a:rPr>
              <a:t>)</a:t>
            </a:r>
            <a:endParaRPr kumimoji="0" lang="en-US" altLang="zh-CN" sz="3200">
              <a:latin typeface="Arial"/>
              <a:sym typeface="Arial"/>
            </a:endParaRPr>
          </a:p>
        </p:txBody>
      </p:sp>
      <p:sp>
        <p:nvSpPr>
          <p:cNvPr id="90" name="Oval 89"/>
          <p:cNvSpPr>
            <a:spLocks noChangeArrowheads="1"/>
          </p:cNvSpPr>
          <p:nvPr/>
        </p:nvSpPr>
        <p:spPr bwMode="auto">
          <a:xfrm>
            <a:off x="6387269" y="5021050"/>
            <a:ext cx="275131" cy="165100"/>
          </a:xfrm>
          <a:prstGeom prst="ellipse">
            <a:avLst/>
          </a:prstGeom>
          <a:solidFill>
            <a:srgbClr val="000000"/>
          </a:solidFill>
          <a:ln w="9525">
            <a:solidFill>
              <a:srgbClr val="000000"/>
            </a:solidFill>
            <a:round/>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91" name="Rectangle 90"/>
          <p:cNvSpPr>
            <a:spLocks noChangeArrowheads="1"/>
          </p:cNvSpPr>
          <p:nvPr/>
        </p:nvSpPr>
        <p:spPr bwMode="auto">
          <a:xfrm>
            <a:off x="7407601" y="5062325"/>
            <a:ext cx="384721" cy="153888"/>
          </a:xfrm>
          <a:prstGeom prst="rect">
            <a:avLst/>
          </a:prstGeom>
          <a:noFill/>
          <a:ln w="9525">
            <a:noFill/>
            <a:miter lim="800000"/>
          </a:ln>
        </p:spPr>
        <p:txBody>
          <a:bodyPr wrap="none" lIns="0" tIns="0" rIns="0" bIns="0">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r>
              <a:rPr kumimoji="0" lang="zh-CN" altLang="en-US" sz="1000">
                <a:solidFill>
                  <a:srgbClr val="000000"/>
                </a:solidFill>
                <a:latin typeface="Arial"/>
                <a:sym typeface="Arial"/>
              </a:rPr>
              <a:t>总经理</a:t>
            </a:r>
            <a:endParaRPr kumimoji="0" lang="zh-CN" altLang="en-US" sz="3200">
              <a:latin typeface="Arial"/>
              <a:sym typeface="Arial"/>
            </a:endParaRPr>
          </a:p>
        </p:txBody>
      </p:sp>
      <p:sp>
        <p:nvSpPr>
          <p:cNvPr id="92" name="Rectangle 91"/>
          <p:cNvSpPr>
            <a:spLocks noChangeArrowheads="1"/>
          </p:cNvSpPr>
          <p:nvPr/>
        </p:nvSpPr>
        <p:spPr bwMode="auto">
          <a:xfrm>
            <a:off x="7307900" y="5062325"/>
            <a:ext cx="594705" cy="228600"/>
          </a:xfrm>
          <a:prstGeom prst="rect">
            <a:avLst/>
          </a:prstGeom>
          <a:noFill/>
          <a:ln w="9525">
            <a:solidFill>
              <a:srgbClr val="000000"/>
            </a:solidFill>
            <a:miter lim="800000"/>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endParaRPr kumimoji="0" lang="zh-CN" altLang="zh-CN" sz="1000">
              <a:latin typeface="Arial"/>
              <a:sym typeface="Arial"/>
            </a:endParaRPr>
          </a:p>
        </p:txBody>
      </p:sp>
      <p:sp>
        <p:nvSpPr>
          <p:cNvPr id="93" name="Rectangle 92"/>
          <p:cNvSpPr>
            <a:spLocks noChangeArrowheads="1"/>
          </p:cNvSpPr>
          <p:nvPr/>
        </p:nvSpPr>
        <p:spPr bwMode="auto">
          <a:xfrm>
            <a:off x="5612670" y="4838489"/>
            <a:ext cx="302645" cy="147637"/>
          </a:xfrm>
          <a:prstGeom prst="rect">
            <a:avLst/>
          </a:prstGeom>
          <a:solidFill>
            <a:srgbClr val="FFFFFF"/>
          </a:solidFill>
          <a:ln w="9525">
            <a:solidFill>
              <a:srgbClr val="000000"/>
            </a:solidFill>
            <a:miter lim="800000"/>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94" name="Rectangle 93"/>
          <p:cNvSpPr>
            <a:spLocks noChangeArrowheads="1"/>
          </p:cNvSpPr>
          <p:nvPr/>
        </p:nvSpPr>
        <p:spPr bwMode="auto">
          <a:xfrm>
            <a:off x="8363978" y="4986125"/>
            <a:ext cx="1714277" cy="838200"/>
          </a:xfrm>
          <a:prstGeom prst="rect">
            <a:avLst/>
          </a:prstGeom>
          <a:solidFill>
            <a:srgbClr val="FFFFFF"/>
          </a:solidFill>
          <a:ln w="9525">
            <a:solidFill>
              <a:srgbClr val="000000"/>
            </a:solidFill>
            <a:miter lim="800000"/>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95" name="Rectangle 94"/>
          <p:cNvSpPr>
            <a:spLocks noChangeArrowheads="1"/>
          </p:cNvSpPr>
          <p:nvPr/>
        </p:nvSpPr>
        <p:spPr bwMode="auto">
          <a:xfrm>
            <a:off x="8972599" y="5336963"/>
            <a:ext cx="615553" cy="184666"/>
          </a:xfrm>
          <a:prstGeom prst="rect">
            <a:avLst/>
          </a:prstGeom>
          <a:noFill/>
          <a:ln w="9525">
            <a:noFill/>
            <a:miter lim="800000"/>
          </a:ln>
        </p:spPr>
        <p:txBody>
          <a:bodyPr wrap="none" lIns="0" tIns="0" rIns="0" bIns="0">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r>
              <a:rPr kumimoji="0" lang="zh-CN" altLang="en-US" sz="1200" b="1">
                <a:solidFill>
                  <a:srgbClr val="000000"/>
                </a:solidFill>
                <a:latin typeface="Arial"/>
                <a:sym typeface="Arial"/>
              </a:rPr>
              <a:t>管道公司</a:t>
            </a:r>
            <a:endParaRPr kumimoji="0" lang="zh-CN" altLang="en-US" sz="2800">
              <a:latin typeface="Arial"/>
              <a:sym typeface="Arial"/>
            </a:endParaRPr>
          </a:p>
        </p:txBody>
      </p:sp>
      <p:sp>
        <p:nvSpPr>
          <p:cNvPr id="96" name="Rectangle 95"/>
          <p:cNvSpPr>
            <a:spLocks noChangeArrowheads="1"/>
          </p:cNvSpPr>
          <p:nvPr/>
        </p:nvSpPr>
        <p:spPr bwMode="auto">
          <a:xfrm>
            <a:off x="8624002" y="5595725"/>
            <a:ext cx="599523" cy="153888"/>
          </a:xfrm>
          <a:prstGeom prst="rect">
            <a:avLst/>
          </a:prstGeom>
          <a:noFill/>
          <a:ln w="9525">
            <a:noFill/>
            <a:miter lim="800000"/>
          </a:ln>
        </p:spPr>
        <p:txBody>
          <a:bodyPr wrap="none" lIns="0" tIns="0" rIns="0" bIns="0">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r>
              <a:rPr kumimoji="0" lang="en-US" altLang="zh-CN" sz="1000">
                <a:solidFill>
                  <a:srgbClr val="000000"/>
                </a:solidFill>
                <a:latin typeface="Arial"/>
                <a:sym typeface="Arial"/>
              </a:rPr>
              <a:t>(</a:t>
            </a:r>
            <a:r>
              <a:rPr kumimoji="0" lang="zh-CN" altLang="en-US" sz="1000">
                <a:solidFill>
                  <a:srgbClr val="000000"/>
                </a:solidFill>
                <a:latin typeface="Arial"/>
                <a:sym typeface="Arial"/>
              </a:rPr>
              <a:t>功能管理</a:t>
            </a:r>
            <a:r>
              <a:rPr kumimoji="0" lang="en-US" altLang="zh-CN" sz="1000">
                <a:solidFill>
                  <a:srgbClr val="000000"/>
                </a:solidFill>
                <a:latin typeface="Arial"/>
                <a:sym typeface="Arial"/>
              </a:rPr>
              <a:t>)</a:t>
            </a:r>
            <a:endParaRPr kumimoji="0" lang="en-US" altLang="zh-CN" sz="3200">
              <a:latin typeface="Arial"/>
              <a:sym typeface="Arial"/>
            </a:endParaRPr>
          </a:p>
        </p:txBody>
      </p:sp>
      <p:sp>
        <p:nvSpPr>
          <p:cNvPr id="97" name="Oval 96"/>
          <p:cNvSpPr>
            <a:spLocks noChangeArrowheads="1"/>
          </p:cNvSpPr>
          <p:nvPr/>
        </p:nvSpPr>
        <p:spPr bwMode="auto">
          <a:xfrm>
            <a:off x="8433820" y="5021050"/>
            <a:ext cx="275131" cy="165100"/>
          </a:xfrm>
          <a:prstGeom prst="ellipse">
            <a:avLst/>
          </a:prstGeom>
          <a:solidFill>
            <a:srgbClr val="000000"/>
          </a:solidFill>
          <a:ln w="9525">
            <a:solidFill>
              <a:srgbClr val="000000"/>
            </a:solidFill>
            <a:round/>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98" name="Rectangle 97"/>
          <p:cNvSpPr>
            <a:spLocks noChangeArrowheads="1"/>
          </p:cNvSpPr>
          <p:nvPr/>
        </p:nvSpPr>
        <p:spPr bwMode="auto">
          <a:xfrm>
            <a:off x="9454150" y="5062325"/>
            <a:ext cx="384721" cy="153888"/>
          </a:xfrm>
          <a:prstGeom prst="rect">
            <a:avLst/>
          </a:prstGeom>
          <a:noFill/>
          <a:ln w="9525">
            <a:noFill/>
            <a:miter lim="800000"/>
          </a:ln>
        </p:spPr>
        <p:txBody>
          <a:bodyPr wrap="none" lIns="0" tIns="0" rIns="0" bIns="0">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r>
              <a:rPr kumimoji="0" lang="zh-CN" altLang="en-US" sz="1000">
                <a:solidFill>
                  <a:srgbClr val="000000"/>
                </a:solidFill>
                <a:latin typeface="Arial"/>
                <a:sym typeface="Arial"/>
              </a:rPr>
              <a:t>总经理</a:t>
            </a:r>
            <a:endParaRPr kumimoji="0" lang="zh-CN" altLang="en-US" sz="3200">
              <a:latin typeface="Arial"/>
              <a:sym typeface="Arial"/>
            </a:endParaRPr>
          </a:p>
        </p:txBody>
      </p:sp>
      <p:sp>
        <p:nvSpPr>
          <p:cNvPr id="99" name="Rectangle 98"/>
          <p:cNvSpPr>
            <a:spLocks noChangeArrowheads="1"/>
          </p:cNvSpPr>
          <p:nvPr/>
        </p:nvSpPr>
        <p:spPr bwMode="auto">
          <a:xfrm>
            <a:off x="9352334" y="5062325"/>
            <a:ext cx="596822" cy="228600"/>
          </a:xfrm>
          <a:prstGeom prst="rect">
            <a:avLst/>
          </a:prstGeom>
          <a:noFill/>
          <a:ln w="9525">
            <a:solidFill>
              <a:srgbClr val="000000"/>
            </a:solidFill>
            <a:miter lim="800000"/>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endParaRPr kumimoji="0" lang="zh-CN" altLang="zh-CN" sz="1000">
              <a:latin typeface="Arial"/>
              <a:sym typeface="Arial"/>
            </a:endParaRPr>
          </a:p>
        </p:txBody>
      </p:sp>
      <p:sp>
        <p:nvSpPr>
          <p:cNvPr id="100" name="Rectangle 99"/>
          <p:cNvSpPr>
            <a:spLocks noChangeArrowheads="1"/>
          </p:cNvSpPr>
          <p:nvPr/>
        </p:nvSpPr>
        <p:spPr bwMode="auto">
          <a:xfrm>
            <a:off x="9492015" y="4833725"/>
            <a:ext cx="302643" cy="147638"/>
          </a:xfrm>
          <a:prstGeom prst="rect">
            <a:avLst/>
          </a:prstGeom>
          <a:solidFill>
            <a:srgbClr val="FFFFFF"/>
          </a:solidFill>
          <a:ln w="9525">
            <a:solidFill>
              <a:srgbClr val="000000"/>
            </a:solidFill>
            <a:miter lim="800000"/>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Tree>
    <p:extLst>
      <p:ext uri="{BB962C8B-B14F-4D97-AF65-F5344CB8AC3E}">
        <p14:creationId xmlns:p14="http://schemas.microsoft.com/office/powerpoint/2010/main" val="516942585"/>
      </p:ext>
    </p:ext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en-US" altLang="zh-CN" smtClean="0"/>
              <a:t>IPMT</a:t>
            </a:r>
            <a:r>
              <a:rPr lang="zh-CN" altLang="en-US" smtClean="0"/>
              <a:t>团队与</a:t>
            </a:r>
            <a:r>
              <a:rPr lang="en-US" altLang="zh-CN" smtClean="0"/>
              <a:t>PDT</a:t>
            </a:r>
            <a:r>
              <a:rPr lang="zh-CN" altLang="en-US" smtClean="0"/>
              <a:t>团队之间的关系</a:t>
            </a:r>
            <a:endParaRPr lang="zh-CN" altLang="en-US"/>
          </a:p>
        </p:txBody>
      </p:sp>
      <p:pic>
        <p:nvPicPr>
          <p:cNvPr id="4" name="图片 3" descr="C:\Users\swy\AppData\Local\Temp\1614564890(1).png"/>
          <p:cNvPicPr/>
          <p:nvPr/>
        </p:nvPicPr>
        <p:blipFill>
          <a:blip r:embed="rId2">
            <a:extLst>
              <a:ext uri="{28A0092B-C50C-407E-A947-70E740481C1C}">
                <a14:useLocalDpi xmlns:a14="http://schemas.microsoft.com/office/drawing/2010/main" val="0"/>
              </a:ext>
            </a:extLst>
          </a:blip>
          <a:stretch>
            <a:fillRect/>
          </a:stretch>
        </p:blipFill>
        <p:spPr>
          <a:xfrm>
            <a:off x="3070870" y="861312"/>
            <a:ext cx="5400600" cy="6021288"/>
          </a:xfrm>
          <a:prstGeom prst="rect">
            <a:avLst/>
          </a:prstGeom>
          <a:noFill/>
          <a:ln>
            <a:noFill/>
          </a:ln>
        </p:spPr>
      </p:pic>
    </p:spTree>
    <p:extLst>
      <p:ext uri="{BB962C8B-B14F-4D97-AF65-F5344CB8AC3E}">
        <p14:creationId xmlns:p14="http://schemas.microsoft.com/office/powerpoint/2010/main" val="63843983"/>
      </p:ext>
    </p:extLst>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3" name="对象 2" hidden="1">
            <a:extLst>
              <a:ext uri="{FF2B5EF4-FFF2-40B4-BE49-F238E27FC236}">
                <a16:creationId xmlns:a16="http://schemas.microsoft.com/office/drawing/2014/main" xmlns="" id="{A8160B08-50EE-41B4-8F52-5598123F4F27}"/>
              </a:ext>
            </a:extLst>
          </p:cNvPr>
          <p:cNvGraphicFramePr>
            <a:graphicFrameLocks noChangeAspect="1"/>
          </p:cNvGraphicFramePr>
          <p:nvPr>
            <p:custDataLst>
              <p:tags r:id="rId2"/>
            </p:custDataLst>
            <p:extLst>
              <p:ext uri="{D42A27DB-BD31-4B8C-83A1-F6EECF244321}">
                <p14:modId xmlns:p14="http://schemas.microsoft.com/office/powerpoint/2010/main" val="1591300968"/>
              </p:ext>
            </p:extLst>
          </p:nvPr>
        </p:nvGraphicFramePr>
        <p:xfrm>
          <a:off x="2117" y="1588"/>
          <a:ext cx="2117" cy="1588"/>
        </p:xfrm>
        <a:graphic>
          <a:graphicData uri="http://schemas.openxmlformats.org/presentationml/2006/ole">
            <mc:AlternateContent>
              <mc:Choice xmlns:v="urn:schemas-microsoft-com:vml" Requires="v">
                <p:oleObj spid="_x0000_s1047" name="think-cell 幻灯片" r:id="rId3" imgW="395" imgH="394" progId="TCLayout.ActiveDocument.1">
                  <p:embed/>
                </p:oleObj>
              </mc:Choice>
              <mc:Fallback>
                <p:oleObj name="think-cell 幻灯片" r:id="rId3" imgW="395" imgH="394" progId="TCLayout.ActiveDocument.1">
                  <p:embed/>
                  <p:pic>
                    <p:nvPicPr>
                      <p:cNvPr id="0" name="OLE substitute image"/>
                      <p:cNvPicPr/>
                      <p:nvPr/>
                    </p:nvPicPr>
                    <p:blipFill>
                      <a:blip r:embed="rId4"/>
                      <a:stretch>
                        <a:fillRect/>
                      </a:stretch>
                    </p:blipFill>
                    <p:spPr>
                      <a:xfrm>
                        <a:off x="2117" y="1588"/>
                        <a:ext cx="2117" cy="1588"/>
                      </a:xfrm>
                      <a:prstGeom prst="rect">
                        <a:avLst/>
                      </a:prstGeom>
                    </p:spPr>
                  </p:pic>
                </p:oleObj>
              </mc:Fallback>
            </mc:AlternateContent>
          </a:graphicData>
        </a:graphic>
      </p:graphicFrame>
      <p:sp>
        <p:nvSpPr>
          <p:cNvPr id="2" name="标题 1"/>
          <p:cNvSpPr>
            <a:spLocks noGrp="1"/>
          </p:cNvSpPr>
          <p:nvPr>
            <p:ph type="title"/>
          </p:nvPr>
        </p:nvSpPr>
        <p:spPr/>
        <p:txBody>
          <a:bodyPr/>
          <a:lstStyle/>
          <a:p>
            <a:r>
              <a:rPr lang="zh-CN" altLang="en-US">
                <a:latin typeface="Arial"/>
                <a:ea typeface="宋体" panose="02010600030101010101" pitchFamily="2" charset="-122"/>
                <a:sym typeface="Arial"/>
              </a:rPr>
              <a:t>某公司组织和团队的工作关系图</a:t>
            </a:r>
          </a:p>
        </p:txBody>
      </p:sp>
      <p:sp>
        <p:nvSpPr>
          <p:cNvPr id="5" name="Text Box 65">
            <a:extLst>
              <a:ext uri="{FF2B5EF4-FFF2-40B4-BE49-F238E27FC236}">
                <a16:creationId xmlns:a16="http://schemas.microsoft.com/office/drawing/2014/main" xmlns="" id="{8C12D40E-6365-452E-8A7A-C2B0A15E05CC}"/>
              </a:ext>
            </a:extLst>
          </p:cNvPr>
          <p:cNvSpPr txBox="1">
            <a:spLocks noChangeArrowheads="1"/>
          </p:cNvSpPr>
          <p:nvPr/>
        </p:nvSpPr>
        <p:spPr bwMode="auto">
          <a:xfrm>
            <a:off x="6016591" y="1052736"/>
            <a:ext cx="869124" cy="3097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38100" algn="ctr">
                <a:solidFill>
                  <a:srgbClr val="000000"/>
                </a:solidFill>
                <a:miter lim="800000"/>
                <a:headEnd/>
                <a:tailEnd/>
              </a14:hiddenLine>
            </a:ext>
          </a:extLst>
        </p:spPr>
        <p:txBody>
          <a:bodyPr wrap="square" lIns="0" rIns="0" anchor="b">
            <a:spAutoFit/>
          </a:bodyPr>
          <a:lstStyle>
            <a:defPPr>
              <a:defRPr lang="en-US"/>
            </a:defPPr>
            <a:lvl1pPr algn="l" rtl="0" eaLnBrk="0" fontAlgn="base" hangingPunct="0">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742950" indent="-285750" algn="l" rtl="0" eaLnBrk="0" fontAlgn="base" hangingPunct="0">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1143000" indent="-228600" algn="l" rtl="0" eaLnBrk="0" fontAlgn="base" hangingPunct="0">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600200" indent="-228600" algn="l" rtl="0" eaLnBrk="0" fontAlgn="base" hangingPunct="0">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2057400" indent="-228600" algn="l" rtl="0" eaLnBrk="0" fontAlgn="base" hangingPunct="0">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b="1"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b="1"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b="1"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b="1" kern="1200">
                <a:solidFill>
                  <a:schemeClr val="tx1"/>
                </a:solidFill>
                <a:latin typeface="Arial" pitchFamily="34" charset="0"/>
                <a:ea typeface="宋体" panose="02010600030101010101" pitchFamily="2" charset="-122"/>
                <a:cs typeface="+mn-cs"/>
              </a:defRPr>
            </a:lvl9pPr>
          </a:lstStyle>
          <a:p>
            <a:pPr eaLnBrk="1" hangingPunct="1"/>
            <a:r>
              <a:rPr lang="en-US" altLang="zh-CN" sz="1400" b="1">
                <a:latin typeface="Arial"/>
                <a:cs typeface="Times New Roman" pitchFamily="18" charset="0"/>
                <a:sym typeface="Arial"/>
              </a:rPr>
              <a:t>IPMT</a:t>
            </a:r>
            <a:endParaRPr lang="zh-CN" altLang="en-US" sz="1400" b="1">
              <a:latin typeface="Arial"/>
              <a:cs typeface="Times New Roman" pitchFamily="18" charset="0"/>
              <a:sym typeface="Arial"/>
            </a:endParaRPr>
          </a:p>
        </p:txBody>
      </p:sp>
      <p:cxnSp>
        <p:nvCxnSpPr>
          <p:cNvPr id="9" name="直接箭头连接符 8">
            <a:extLst>
              <a:ext uri="{FF2B5EF4-FFF2-40B4-BE49-F238E27FC236}">
                <a16:creationId xmlns:a16="http://schemas.microsoft.com/office/drawing/2014/main" xmlns="" id="{E6BAE833-8489-4F4F-81A5-05D7F0EA55FC}"/>
              </a:ext>
            </a:extLst>
          </p:cNvPr>
          <p:cNvCxnSpPr/>
          <p:nvPr/>
        </p:nvCxnSpPr>
        <p:spPr>
          <a:xfrm>
            <a:off x="4471070" y="3337389"/>
            <a:ext cx="3844374" cy="0"/>
          </a:xfrm>
          <a:prstGeom prst="straightConnector1">
            <a:avLst/>
          </a:prstGeom>
          <a:ln w="12700">
            <a:solidFill>
              <a:srgbClr val="C00000"/>
            </a:solidFill>
            <a:tailEnd type="triangle"/>
          </a:ln>
        </p:spPr>
        <p:style>
          <a:lnRef idx="1">
            <a:schemeClr val="accent1"/>
          </a:lnRef>
          <a:fillRef idx="0">
            <a:schemeClr val="accent1"/>
          </a:fillRef>
          <a:effectRef idx="0">
            <a:schemeClr val="accent1"/>
          </a:effectRef>
          <a:fontRef idx="minor">
            <a:schemeClr val="tx1"/>
          </a:fontRef>
        </p:style>
      </p:cxnSp>
      <p:cxnSp>
        <p:nvCxnSpPr>
          <p:cNvPr id="10" name="直接箭头连接符 9">
            <a:extLst>
              <a:ext uri="{FF2B5EF4-FFF2-40B4-BE49-F238E27FC236}">
                <a16:creationId xmlns:a16="http://schemas.microsoft.com/office/drawing/2014/main" xmlns="" id="{B650690F-7A8D-4AFD-9AD2-3E5399956962}"/>
              </a:ext>
            </a:extLst>
          </p:cNvPr>
          <p:cNvCxnSpPr/>
          <p:nvPr/>
        </p:nvCxnSpPr>
        <p:spPr>
          <a:xfrm flipH="1">
            <a:off x="4471070" y="3447321"/>
            <a:ext cx="3822548" cy="0"/>
          </a:xfrm>
          <a:prstGeom prst="straightConnector1">
            <a:avLst/>
          </a:prstGeom>
          <a:ln w="12700">
            <a:solidFill>
              <a:srgbClr val="C00000"/>
            </a:solidFill>
            <a:tailEnd type="triangle"/>
          </a:ln>
        </p:spPr>
        <p:style>
          <a:lnRef idx="1">
            <a:schemeClr val="accent1"/>
          </a:lnRef>
          <a:fillRef idx="0">
            <a:schemeClr val="accent1"/>
          </a:fillRef>
          <a:effectRef idx="0">
            <a:schemeClr val="accent1"/>
          </a:effectRef>
          <a:fontRef idx="minor">
            <a:schemeClr val="tx1"/>
          </a:fontRef>
        </p:style>
      </p:cxnSp>
      <p:cxnSp>
        <p:nvCxnSpPr>
          <p:cNvPr id="11" name="直接箭头连接符 10">
            <a:extLst>
              <a:ext uri="{FF2B5EF4-FFF2-40B4-BE49-F238E27FC236}">
                <a16:creationId xmlns:a16="http://schemas.microsoft.com/office/drawing/2014/main" xmlns="" id="{19625FDA-10C8-4FE0-A65C-8D13FF451A29}"/>
              </a:ext>
            </a:extLst>
          </p:cNvPr>
          <p:cNvCxnSpPr/>
          <p:nvPr/>
        </p:nvCxnSpPr>
        <p:spPr>
          <a:xfrm flipH="1" flipV="1">
            <a:off x="7661289" y="2197812"/>
            <a:ext cx="1496256" cy="585401"/>
          </a:xfrm>
          <a:prstGeom prst="straightConnector1">
            <a:avLst/>
          </a:prstGeom>
          <a:ln w="12700">
            <a:solidFill>
              <a:srgbClr val="C00000"/>
            </a:solidFill>
            <a:tailEnd type="triangle"/>
          </a:ln>
        </p:spPr>
        <p:style>
          <a:lnRef idx="1">
            <a:schemeClr val="accent1"/>
          </a:lnRef>
          <a:fillRef idx="0">
            <a:schemeClr val="accent1"/>
          </a:fillRef>
          <a:effectRef idx="0">
            <a:schemeClr val="accent1"/>
          </a:effectRef>
          <a:fontRef idx="minor">
            <a:schemeClr val="tx1"/>
          </a:fontRef>
        </p:style>
      </p:cxnSp>
      <p:cxnSp>
        <p:nvCxnSpPr>
          <p:cNvPr id="12" name="直接箭头连接符 11">
            <a:extLst>
              <a:ext uri="{FF2B5EF4-FFF2-40B4-BE49-F238E27FC236}">
                <a16:creationId xmlns:a16="http://schemas.microsoft.com/office/drawing/2014/main" xmlns="" id="{FCEE0A16-34D8-41EF-A91E-2919A27BAE41}"/>
              </a:ext>
            </a:extLst>
          </p:cNvPr>
          <p:cNvCxnSpPr/>
          <p:nvPr/>
        </p:nvCxnSpPr>
        <p:spPr>
          <a:xfrm>
            <a:off x="7841986" y="2114386"/>
            <a:ext cx="1446125" cy="560328"/>
          </a:xfrm>
          <a:prstGeom prst="straightConnector1">
            <a:avLst/>
          </a:prstGeom>
          <a:ln w="12700">
            <a:solidFill>
              <a:srgbClr val="C00000"/>
            </a:solidFill>
            <a:tailEnd type="triangle"/>
          </a:ln>
        </p:spPr>
        <p:style>
          <a:lnRef idx="1">
            <a:schemeClr val="accent1"/>
          </a:lnRef>
          <a:fillRef idx="0">
            <a:schemeClr val="accent1"/>
          </a:fillRef>
          <a:effectRef idx="0">
            <a:schemeClr val="accent1"/>
          </a:effectRef>
          <a:fontRef idx="minor">
            <a:schemeClr val="tx1"/>
          </a:fontRef>
        </p:style>
      </p:cxnSp>
      <p:cxnSp>
        <p:nvCxnSpPr>
          <p:cNvPr id="13" name="直接箭头连接符 12">
            <a:extLst>
              <a:ext uri="{FF2B5EF4-FFF2-40B4-BE49-F238E27FC236}">
                <a16:creationId xmlns:a16="http://schemas.microsoft.com/office/drawing/2014/main" xmlns="" id="{83046752-1D44-471C-B7BA-92AE3D3C945F}"/>
              </a:ext>
            </a:extLst>
          </p:cNvPr>
          <p:cNvCxnSpPr/>
          <p:nvPr/>
        </p:nvCxnSpPr>
        <p:spPr>
          <a:xfrm flipH="1" flipV="1">
            <a:off x="4003613" y="4254188"/>
            <a:ext cx="825021" cy="570332"/>
          </a:xfrm>
          <a:prstGeom prst="straightConnector1">
            <a:avLst/>
          </a:prstGeom>
          <a:ln w="12700">
            <a:solidFill>
              <a:srgbClr val="C00000"/>
            </a:solidFill>
            <a:tailEnd type="triangle"/>
          </a:ln>
        </p:spPr>
        <p:style>
          <a:lnRef idx="1">
            <a:schemeClr val="accent1"/>
          </a:lnRef>
          <a:fillRef idx="0">
            <a:schemeClr val="accent1"/>
          </a:fillRef>
          <a:effectRef idx="0">
            <a:schemeClr val="accent1"/>
          </a:effectRef>
          <a:fontRef idx="minor">
            <a:schemeClr val="tx1"/>
          </a:fontRef>
        </p:style>
      </p:cxnSp>
      <p:cxnSp>
        <p:nvCxnSpPr>
          <p:cNvPr id="14" name="直接箭头连接符 13">
            <a:extLst>
              <a:ext uri="{FF2B5EF4-FFF2-40B4-BE49-F238E27FC236}">
                <a16:creationId xmlns:a16="http://schemas.microsoft.com/office/drawing/2014/main" xmlns="" id="{540F70AC-9F5D-455A-8B01-5D9A9606896A}"/>
              </a:ext>
            </a:extLst>
          </p:cNvPr>
          <p:cNvCxnSpPr/>
          <p:nvPr/>
        </p:nvCxnSpPr>
        <p:spPr>
          <a:xfrm>
            <a:off x="3670755" y="4298467"/>
            <a:ext cx="856511" cy="576481"/>
          </a:xfrm>
          <a:prstGeom prst="straightConnector1">
            <a:avLst/>
          </a:prstGeom>
          <a:ln w="12700">
            <a:solidFill>
              <a:srgbClr val="C00000"/>
            </a:solidFill>
            <a:tailEnd type="triangle"/>
          </a:ln>
        </p:spPr>
        <p:style>
          <a:lnRef idx="1">
            <a:schemeClr val="accent1"/>
          </a:lnRef>
          <a:fillRef idx="0">
            <a:schemeClr val="accent1"/>
          </a:fillRef>
          <a:effectRef idx="0">
            <a:schemeClr val="accent1"/>
          </a:effectRef>
          <a:fontRef idx="minor">
            <a:schemeClr val="tx1"/>
          </a:fontRef>
        </p:style>
      </p:cxnSp>
      <p:cxnSp>
        <p:nvCxnSpPr>
          <p:cNvPr id="15" name="直接箭头连接符 14">
            <a:extLst>
              <a:ext uri="{FF2B5EF4-FFF2-40B4-BE49-F238E27FC236}">
                <a16:creationId xmlns:a16="http://schemas.microsoft.com/office/drawing/2014/main" xmlns="" id="{EABED4D7-B342-44FC-8837-C074AB1A7547}"/>
              </a:ext>
            </a:extLst>
          </p:cNvPr>
          <p:cNvCxnSpPr/>
          <p:nvPr/>
        </p:nvCxnSpPr>
        <p:spPr>
          <a:xfrm flipH="1">
            <a:off x="3776002" y="2083702"/>
            <a:ext cx="1317875" cy="501162"/>
          </a:xfrm>
          <a:prstGeom prst="straightConnector1">
            <a:avLst/>
          </a:prstGeom>
          <a:ln w="12700">
            <a:solidFill>
              <a:srgbClr val="C00000"/>
            </a:solidFill>
            <a:tailEnd type="triangle"/>
          </a:ln>
        </p:spPr>
        <p:style>
          <a:lnRef idx="1">
            <a:schemeClr val="accent1"/>
          </a:lnRef>
          <a:fillRef idx="0">
            <a:schemeClr val="accent1"/>
          </a:fillRef>
          <a:effectRef idx="0">
            <a:schemeClr val="accent1"/>
          </a:effectRef>
          <a:fontRef idx="minor">
            <a:schemeClr val="tx1"/>
          </a:fontRef>
        </p:style>
      </p:cxnSp>
      <p:cxnSp>
        <p:nvCxnSpPr>
          <p:cNvPr id="16" name="直接箭头连接符 15">
            <a:extLst>
              <a:ext uri="{FF2B5EF4-FFF2-40B4-BE49-F238E27FC236}">
                <a16:creationId xmlns:a16="http://schemas.microsoft.com/office/drawing/2014/main" xmlns="" id="{BAD36C84-004E-4847-8726-30E298F6E498}"/>
              </a:ext>
            </a:extLst>
          </p:cNvPr>
          <p:cNvCxnSpPr/>
          <p:nvPr/>
        </p:nvCxnSpPr>
        <p:spPr>
          <a:xfrm flipV="1">
            <a:off x="3868315" y="2196874"/>
            <a:ext cx="1326651" cy="486164"/>
          </a:xfrm>
          <a:prstGeom prst="straightConnector1">
            <a:avLst/>
          </a:prstGeom>
          <a:ln w="12700">
            <a:solidFill>
              <a:srgbClr val="C00000"/>
            </a:solidFill>
            <a:tailEnd type="triangle"/>
          </a:ln>
        </p:spPr>
        <p:style>
          <a:lnRef idx="1">
            <a:schemeClr val="accent1"/>
          </a:lnRef>
          <a:fillRef idx="0">
            <a:schemeClr val="accent1"/>
          </a:fillRef>
          <a:effectRef idx="0">
            <a:schemeClr val="accent1"/>
          </a:effectRef>
          <a:fontRef idx="minor">
            <a:schemeClr val="tx1"/>
          </a:fontRef>
        </p:style>
      </p:cxnSp>
      <p:cxnSp>
        <p:nvCxnSpPr>
          <p:cNvPr id="17" name="直接箭头连接符 16">
            <a:extLst>
              <a:ext uri="{FF2B5EF4-FFF2-40B4-BE49-F238E27FC236}">
                <a16:creationId xmlns:a16="http://schemas.microsoft.com/office/drawing/2014/main" xmlns="" id="{7AA6AE34-304F-40C3-8614-F0333E542786}"/>
              </a:ext>
            </a:extLst>
          </p:cNvPr>
          <p:cNvCxnSpPr/>
          <p:nvPr/>
        </p:nvCxnSpPr>
        <p:spPr>
          <a:xfrm>
            <a:off x="7420885" y="5639170"/>
            <a:ext cx="1000312" cy="0"/>
          </a:xfrm>
          <a:prstGeom prst="straightConnector1">
            <a:avLst/>
          </a:prstGeom>
          <a:ln w="12700">
            <a:solidFill>
              <a:srgbClr val="C00000"/>
            </a:solidFill>
            <a:tailEnd type="triangle"/>
          </a:ln>
        </p:spPr>
        <p:style>
          <a:lnRef idx="1">
            <a:schemeClr val="accent1"/>
          </a:lnRef>
          <a:fillRef idx="0">
            <a:schemeClr val="accent1"/>
          </a:fillRef>
          <a:effectRef idx="0">
            <a:schemeClr val="accent1"/>
          </a:effectRef>
          <a:fontRef idx="minor">
            <a:schemeClr val="tx1"/>
          </a:fontRef>
        </p:style>
      </p:cxnSp>
      <p:cxnSp>
        <p:nvCxnSpPr>
          <p:cNvPr id="18" name="直接箭头连接符 17">
            <a:extLst>
              <a:ext uri="{FF2B5EF4-FFF2-40B4-BE49-F238E27FC236}">
                <a16:creationId xmlns:a16="http://schemas.microsoft.com/office/drawing/2014/main" xmlns="" id="{3EF0AE02-94DD-4BA8-8ED8-4879BE16037B}"/>
              </a:ext>
            </a:extLst>
          </p:cNvPr>
          <p:cNvCxnSpPr/>
          <p:nvPr/>
        </p:nvCxnSpPr>
        <p:spPr>
          <a:xfrm flipH="1">
            <a:off x="7394166" y="5759431"/>
            <a:ext cx="989382" cy="0"/>
          </a:xfrm>
          <a:prstGeom prst="straightConnector1">
            <a:avLst/>
          </a:prstGeom>
          <a:ln w="12700">
            <a:solidFill>
              <a:srgbClr val="C00000"/>
            </a:solidFill>
            <a:tailEnd type="triangle"/>
          </a:ln>
        </p:spPr>
        <p:style>
          <a:lnRef idx="1">
            <a:schemeClr val="accent1"/>
          </a:lnRef>
          <a:fillRef idx="0">
            <a:schemeClr val="accent1"/>
          </a:fillRef>
          <a:effectRef idx="0">
            <a:schemeClr val="accent1"/>
          </a:effectRef>
          <a:fontRef idx="minor">
            <a:schemeClr val="tx1"/>
          </a:fontRef>
        </p:style>
      </p:cxnSp>
      <p:cxnSp>
        <p:nvCxnSpPr>
          <p:cNvPr id="19" name="直接箭头连接符 18">
            <a:extLst>
              <a:ext uri="{FF2B5EF4-FFF2-40B4-BE49-F238E27FC236}">
                <a16:creationId xmlns:a16="http://schemas.microsoft.com/office/drawing/2014/main" xmlns="" id="{46DF498A-E0ED-473C-A4DE-83D67EFAAA2E}"/>
              </a:ext>
            </a:extLst>
          </p:cNvPr>
          <p:cNvCxnSpPr/>
          <p:nvPr/>
        </p:nvCxnSpPr>
        <p:spPr>
          <a:xfrm flipV="1">
            <a:off x="10403052" y="4167786"/>
            <a:ext cx="1" cy="572589"/>
          </a:xfrm>
          <a:prstGeom prst="straightConnector1">
            <a:avLst/>
          </a:prstGeom>
          <a:ln w="12700">
            <a:solidFill>
              <a:srgbClr val="C00000"/>
            </a:solidFill>
            <a:tailEnd type="triangle"/>
          </a:ln>
        </p:spPr>
        <p:style>
          <a:lnRef idx="1">
            <a:schemeClr val="accent1"/>
          </a:lnRef>
          <a:fillRef idx="0">
            <a:schemeClr val="accent1"/>
          </a:fillRef>
          <a:effectRef idx="0">
            <a:schemeClr val="accent1"/>
          </a:effectRef>
          <a:fontRef idx="minor">
            <a:schemeClr val="tx1"/>
          </a:fontRef>
        </p:style>
      </p:cxnSp>
      <p:cxnSp>
        <p:nvCxnSpPr>
          <p:cNvPr id="20" name="直接箭头连接符 19">
            <a:extLst>
              <a:ext uri="{FF2B5EF4-FFF2-40B4-BE49-F238E27FC236}">
                <a16:creationId xmlns:a16="http://schemas.microsoft.com/office/drawing/2014/main" xmlns="" id="{96C56487-0204-4A4C-911A-7D96A23C1ADF}"/>
              </a:ext>
            </a:extLst>
          </p:cNvPr>
          <p:cNvCxnSpPr/>
          <p:nvPr/>
        </p:nvCxnSpPr>
        <p:spPr>
          <a:xfrm>
            <a:off x="10277483" y="4184763"/>
            <a:ext cx="11317" cy="592186"/>
          </a:xfrm>
          <a:prstGeom prst="straightConnector1">
            <a:avLst/>
          </a:prstGeom>
          <a:ln w="12700">
            <a:solidFill>
              <a:srgbClr val="C00000"/>
            </a:solidFill>
            <a:tailEnd type="triangle"/>
          </a:ln>
        </p:spPr>
        <p:style>
          <a:lnRef idx="1">
            <a:schemeClr val="accent1"/>
          </a:lnRef>
          <a:fillRef idx="0">
            <a:schemeClr val="accent1"/>
          </a:fillRef>
          <a:effectRef idx="0">
            <a:schemeClr val="accent1"/>
          </a:effectRef>
          <a:fontRef idx="minor">
            <a:schemeClr val="tx1"/>
          </a:fontRef>
        </p:style>
      </p:cxnSp>
      <p:cxnSp>
        <p:nvCxnSpPr>
          <p:cNvPr id="23" name="直接箭头连接符 22">
            <a:extLst>
              <a:ext uri="{FF2B5EF4-FFF2-40B4-BE49-F238E27FC236}">
                <a16:creationId xmlns:a16="http://schemas.microsoft.com/office/drawing/2014/main" xmlns="" id="{F28B7A33-0F64-41F3-93EE-4519D6CFD8D0}"/>
              </a:ext>
            </a:extLst>
          </p:cNvPr>
          <p:cNvCxnSpPr/>
          <p:nvPr/>
        </p:nvCxnSpPr>
        <p:spPr>
          <a:xfrm flipV="1">
            <a:off x="6492313" y="3900823"/>
            <a:ext cx="2494485" cy="924539"/>
          </a:xfrm>
          <a:prstGeom prst="straightConnector1">
            <a:avLst/>
          </a:prstGeom>
          <a:ln w="12700">
            <a:solidFill>
              <a:srgbClr val="C00000"/>
            </a:solidFill>
            <a:tailEnd type="triangle"/>
          </a:ln>
        </p:spPr>
        <p:style>
          <a:lnRef idx="1">
            <a:schemeClr val="accent1"/>
          </a:lnRef>
          <a:fillRef idx="0">
            <a:schemeClr val="accent1"/>
          </a:fillRef>
          <a:effectRef idx="0">
            <a:schemeClr val="accent1"/>
          </a:effectRef>
          <a:fontRef idx="minor">
            <a:schemeClr val="tx1"/>
          </a:fontRef>
        </p:style>
      </p:cxnSp>
      <p:cxnSp>
        <p:nvCxnSpPr>
          <p:cNvPr id="24" name="直接箭头连接符 23">
            <a:extLst>
              <a:ext uri="{FF2B5EF4-FFF2-40B4-BE49-F238E27FC236}">
                <a16:creationId xmlns:a16="http://schemas.microsoft.com/office/drawing/2014/main" xmlns="" id="{52217C05-9A8A-4DB4-93F1-C9BB52D205B5}"/>
              </a:ext>
            </a:extLst>
          </p:cNvPr>
          <p:cNvCxnSpPr/>
          <p:nvPr/>
        </p:nvCxnSpPr>
        <p:spPr>
          <a:xfrm flipH="1">
            <a:off x="6492312" y="3996982"/>
            <a:ext cx="2675444" cy="984396"/>
          </a:xfrm>
          <a:prstGeom prst="straightConnector1">
            <a:avLst/>
          </a:prstGeom>
          <a:ln w="12700">
            <a:solidFill>
              <a:srgbClr val="C00000"/>
            </a:solidFill>
            <a:tailEnd type="triangle"/>
          </a:ln>
        </p:spPr>
        <p:style>
          <a:lnRef idx="1">
            <a:schemeClr val="accent1"/>
          </a:lnRef>
          <a:fillRef idx="0">
            <a:schemeClr val="accent1"/>
          </a:fillRef>
          <a:effectRef idx="0">
            <a:schemeClr val="accent1"/>
          </a:effectRef>
          <a:fontRef idx="minor">
            <a:schemeClr val="tx1"/>
          </a:fontRef>
        </p:style>
      </p:cxnSp>
      <p:sp>
        <p:nvSpPr>
          <p:cNvPr id="25" name="文本框 255">
            <a:extLst>
              <a:ext uri="{FF2B5EF4-FFF2-40B4-BE49-F238E27FC236}">
                <a16:creationId xmlns:a16="http://schemas.microsoft.com/office/drawing/2014/main" xmlns="" id="{5365F8F6-3EE9-44EC-B76D-E73CF2EACA14}"/>
              </a:ext>
            </a:extLst>
          </p:cNvPr>
          <p:cNvSpPr txBox="1"/>
          <p:nvPr/>
        </p:nvSpPr>
        <p:spPr>
          <a:xfrm>
            <a:off x="2438423" y="4284122"/>
            <a:ext cx="1654938" cy="600164"/>
          </a:xfrm>
          <a:prstGeom prst="rect">
            <a:avLst/>
          </a:prstGeom>
          <a:noFill/>
        </p:spPr>
        <p:txBody>
          <a:bodyPr wrap="square" rtlCol="0">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marL="171450" indent="-171450" algn="l">
              <a:buFont typeface="Arial" pitchFamily="34" charset="0"/>
              <a:buChar char="•"/>
            </a:pPr>
            <a:r>
              <a:rPr lang="zh-CN" altLang="en-US" sz="1100">
                <a:solidFill>
                  <a:schemeClr val="tx2">
                    <a:lumMod val="75000"/>
                  </a:schemeClr>
                </a:solidFill>
                <a:latin typeface="Arial"/>
                <a:cs typeface="Times New Roman" pitchFamily="18" charset="0"/>
                <a:sym typeface="Arial"/>
              </a:rPr>
              <a:t>领导项目</a:t>
            </a:r>
            <a:endParaRPr lang="en-US" altLang="zh-CN" sz="1100">
              <a:solidFill>
                <a:schemeClr val="tx2">
                  <a:lumMod val="75000"/>
                </a:schemeClr>
              </a:solidFill>
              <a:latin typeface="Arial"/>
              <a:cs typeface="Times New Roman" pitchFamily="18" charset="0"/>
              <a:sym typeface="Arial"/>
            </a:endParaRPr>
          </a:p>
          <a:p>
            <a:pPr marL="171450" indent="-171450" algn="l">
              <a:buFont typeface="Arial" pitchFamily="34" charset="0"/>
              <a:buChar char="•"/>
            </a:pPr>
            <a:r>
              <a:rPr lang="zh-CN" altLang="en-US" sz="1100">
                <a:solidFill>
                  <a:schemeClr val="tx2">
                    <a:lumMod val="75000"/>
                  </a:schemeClr>
                </a:solidFill>
                <a:latin typeface="Arial"/>
                <a:cs typeface="Times New Roman" pitchFamily="18" charset="0"/>
                <a:sym typeface="Arial"/>
              </a:rPr>
              <a:t>管理项目组</a:t>
            </a:r>
            <a:endParaRPr lang="en-US" altLang="zh-CN" sz="1100">
              <a:solidFill>
                <a:schemeClr val="tx2">
                  <a:lumMod val="75000"/>
                </a:schemeClr>
              </a:solidFill>
              <a:latin typeface="Arial"/>
              <a:cs typeface="Times New Roman" pitchFamily="18" charset="0"/>
              <a:sym typeface="Arial"/>
            </a:endParaRPr>
          </a:p>
          <a:p>
            <a:pPr marL="171450" indent="-171450" algn="l">
              <a:buFont typeface="Arial" pitchFamily="34" charset="0"/>
              <a:buChar char="•"/>
            </a:pPr>
            <a:r>
              <a:rPr lang="zh-CN" altLang="en-US" sz="1100">
                <a:solidFill>
                  <a:schemeClr val="tx2">
                    <a:lumMod val="75000"/>
                  </a:schemeClr>
                </a:solidFill>
                <a:latin typeface="Arial"/>
                <a:cs typeface="Times New Roman" pitchFamily="18" charset="0"/>
                <a:sym typeface="Arial"/>
              </a:rPr>
              <a:t>评价项目工作</a:t>
            </a:r>
          </a:p>
        </p:txBody>
      </p:sp>
      <p:sp>
        <p:nvSpPr>
          <p:cNvPr id="26" name="文本框 256">
            <a:extLst>
              <a:ext uri="{FF2B5EF4-FFF2-40B4-BE49-F238E27FC236}">
                <a16:creationId xmlns:a16="http://schemas.microsoft.com/office/drawing/2014/main" xmlns="" id="{11901EF3-A779-40A2-9F4F-E681030D9435}"/>
              </a:ext>
            </a:extLst>
          </p:cNvPr>
          <p:cNvSpPr txBox="1"/>
          <p:nvPr/>
        </p:nvSpPr>
        <p:spPr>
          <a:xfrm>
            <a:off x="4156992" y="4155892"/>
            <a:ext cx="1917412" cy="430887"/>
          </a:xfrm>
          <a:prstGeom prst="rect">
            <a:avLst/>
          </a:prstGeom>
          <a:noFill/>
        </p:spPr>
        <p:txBody>
          <a:bodyPr wrap="square" rtlCol="0">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marL="171450" indent="-171450">
              <a:buFont typeface="Arial" pitchFamily="34" charset="0"/>
              <a:buChar char="•"/>
            </a:pPr>
            <a:r>
              <a:rPr lang="zh-CN" altLang="en-US" sz="1100">
                <a:solidFill>
                  <a:schemeClr val="tx2">
                    <a:lumMod val="75000"/>
                  </a:schemeClr>
                </a:solidFill>
                <a:latin typeface="Arial"/>
                <a:cs typeface="Times New Roman" pitchFamily="18" charset="0"/>
                <a:sym typeface="Arial"/>
              </a:rPr>
              <a:t>沟通与反馈结果</a:t>
            </a:r>
            <a:endParaRPr lang="en-US" altLang="zh-CN" sz="1100">
              <a:solidFill>
                <a:schemeClr val="tx2">
                  <a:lumMod val="75000"/>
                </a:schemeClr>
              </a:solidFill>
              <a:latin typeface="Arial"/>
              <a:cs typeface="Times New Roman" pitchFamily="18" charset="0"/>
              <a:sym typeface="Arial"/>
            </a:endParaRPr>
          </a:p>
          <a:p>
            <a:pPr marL="171450" indent="-171450">
              <a:buFont typeface="Arial" pitchFamily="34" charset="0"/>
              <a:buChar char="•"/>
            </a:pPr>
            <a:r>
              <a:rPr lang="zh-CN" altLang="en-US" sz="1100">
                <a:solidFill>
                  <a:schemeClr val="tx2">
                    <a:lumMod val="75000"/>
                  </a:schemeClr>
                </a:solidFill>
                <a:latin typeface="Arial"/>
                <a:cs typeface="Times New Roman" pitchFamily="18" charset="0"/>
                <a:sym typeface="Arial"/>
              </a:rPr>
              <a:t>代表部门做决策</a:t>
            </a:r>
          </a:p>
        </p:txBody>
      </p:sp>
      <p:sp>
        <p:nvSpPr>
          <p:cNvPr id="27" name="文本框 257">
            <a:extLst>
              <a:ext uri="{FF2B5EF4-FFF2-40B4-BE49-F238E27FC236}">
                <a16:creationId xmlns:a16="http://schemas.microsoft.com/office/drawing/2014/main" xmlns="" id="{0C0C037C-098A-4EB9-B00B-1231810E662A}"/>
              </a:ext>
            </a:extLst>
          </p:cNvPr>
          <p:cNvSpPr txBox="1"/>
          <p:nvPr/>
        </p:nvSpPr>
        <p:spPr>
          <a:xfrm>
            <a:off x="5198814" y="3072152"/>
            <a:ext cx="2892949" cy="261610"/>
          </a:xfrm>
          <a:prstGeom prst="rect">
            <a:avLst/>
          </a:prstGeom>
          <a:noFill/>
        </p:spPr>
        <p:txBody>
          <a:bodyPr wrap="square" rtlCol="0">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r>
              <a:rPr lang="zh-CN" altLang="en-US" sz="1100">
                <a:solidFill>
                  <a:schemeClr val="tx2">
                    <a:lumMod val="75000"/>
                  </a:schemeClr>
                </a:solidFill>
                <a:latin typeface="Arial"/>
                <a:cs typeface="Times New Roman" pitchFamily="18" charset="0"/>
                <a:sym typeface="Arial"/>
              </a:rPr>
              <a:t>主动沟通，日常资源请求与协调</a:t>
            </a:r>
          </a:p>
        </p:txBody>
      </p:sp>
      <p:sp>
        <p:nvSpPr>
          <p:cNvPr id="28" name="文本框 258">
            <a:extLst>
              <a:ext uri="{FF2B5EF4-FFF2-40B4-BE49-F238E27FC236}">
                <a16:creationId xmlns:a16="http://schemas.microsoft.com/office/drawing/2014/main" xmlns="" id="{C590099A-5969-4ECE-AAA2-87381F85F270}"/>
              </a:ext>
            </a:extLst>
          </p:cNvPr>
          <p:cNvSpPr txBox="1"/>
          <p:nvPr/>
        </p:nvSpPr>
        <p:spPr>
          <a:xfrm>
            <a:off x="5302255" y="3435967"/>
            <a:ext cx="2763452" cy="261610"/>
          </a:xfrm>
          <a:prstGeom prst="rect">
            <a:avLst/>
          </a:prstGeom>
          <a:noFill/>
        </p:spPr>
        <p:txBody>
          <a:bodyPr wrap="square" rtlCol="0">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r>
              <a:rPr lang="zh-CN" altLang="en-US" sz="1100">
                <a:solidFill>
                  <a:schemeClr val="tx2">
                    <a:lumMod val="75000"/>
                  </a:schemeClr>
                </a:solidFill>
                <a:latin typeface="Arial"/>
                <a:cs typeface="Times New Roman" pitchFamily="18" charset="0"/>
                <a:sym typeface="Arial"/>
              </a:rPr>
              <a:t>主动沟通，提供专业领域支持</a:t>
            </a:r>
          </a:p>
        </p:txBody>
      </p:sp>
      <p:sp>
        <p:nvSpPr>
          <p:cNvPr id="31" name="文本框 261">
            <a:extLst>
              <a:ext uri="{FF2B5EF4-FFF2-40B4-BE49-F238E27FC236}">
                <a16:creationId xmlns:a16="http://schemas.microsoft.com/office/drawing/2014/main" xmlns="" id="{12D86EDC-3D1C-497D-80B1-A6849A2C533E}"/>
              </a:ext>
            </a:extLst>
          </p:cNvPr>
          <p:cNvSpPr txBox="1"/>
          <p:nvPr/>
        </p:nvSpPr>
        <p:spPr>
          <a:xfrm>
            <a:off x="4685215" y="2231331"/>
            <a:ext cx="2228834" cy="769441"/>
          </a:xfrm>
          <a:prstGeom prst="rect">
            <a:avLst/>
          </a:prstGeom>
          <a:noFill/>
        </p:spPr>
        <p:txBody>
          <a:bodyPr wrap="square" rtlCol="0">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marL="171450" indent="-171450" algn="l">
              <a:buFont typeface="Arial" pitchFamily="34" charset="0"/>
              <a:buChar char="•"/>
            </a:pPr>
            <a:r>
              <a:rPr lang="zh-CN" altLang="en-US" sz="1100">
                <a:solidFill>
                  <a:schemeClr val="tx2">
                    <a:lumMod val="75000"/>
                  </a:schemeClr>
                </a:solidFill>
                <a:latin typeface="Arial"/>
                <a:cs typeface="Times New Roman" pitchFamily="18" charset="0"/>
                <a:sym typeface="Arial"/>
              </a:rPr>
              <a:t>接受任务</a:t>
            </a:r>
            <a:endParaRPr lang="en-US" altLang="zh-CN" sz="1100">
              <a:solidFill>
                <a:schemeClr val="tx2">
                  <a:lumMod val="75000"/>
                </a:schemeClr>
              </a:solidFill>
              <a:latin typeface="Arial"/>
              <a:cs typeface="Times New Roman" pitchFamily="18" charset="0"/>
              <a:sym typeface="Arial"/>
            </a:endParaRPr>
          </a:p>
          <a:p>
            <a:pPr marL="171450" indent="-171450" algn="l">
              <a:buFont typeface="Arial" pitchFamily="34" charset="0"/>
              <a:buChar char="•"/>
            </a:pPr>
            <a:r>
              <a:rPr lang="zh-CN" altLang="en-US" sz="1100">
                <a:solidFill>
                  <a:schemeClr val="tx2">
                    <a:lumMod val="75000"/>
                  </a:schemeClr>
                </a:solidFill>
                <a:latin typeface="Arial"/>
                <a:cs typeface="Times New Roman" pitchFamily="18" charset="0"/>
                <a:sym typeface="Arial"/>
              </a:rPr>
              <a:t>管理资源</a:t>
            </a:r>
            <a:endParaRPr lang="en-US" altLang="zh-CN" sz="1100">
              <a:solidFill>
                <a:schemeClr val="tx2">
                  <a:lumMod val="75000"/>
                </a:schemeClr>
              </a:solidFill>
              <a:latin typeface="Arial"/>
              <a:cs typeface="Times New Roman" pitchFamily="18" charset="0"/>
              <a:sym typeface="Arial"/>
            </a:endParaRPr>
          </a:p>
          <a:p>
            <a:pPr marL="171450" indent="-171450" algn="l">
              <a:buFont typeface="Arial" pitchFamily="34" charset="0"/>
              <a:buChar char="•"/>
            </a:pPr>
            <a:r>
              <a:rPr lang="zh-CN" altLang="en-US" sz="1100">
                <a:solidFill>
                  <a:schemeClr val="tx2">
                    <a:lumMod val="75000"/>
                  </a:schemeClr>
                </a:solidFill>
                <a:latin typeface="Arial"/>
                <a:cs typeface="Times New Roman" pitchFamily="18" charset="0"/>
                <a:sym typeface="Arial"/>
              </a:rPr>
              <a:t>完成任务，承诺结果</a:t>
            </a:r>
            <a:endParaRPr lang="en-US" altLang="zh-CN" sz="1100">
              <a:solidFill>
                <a:schemeClr val="tx2">
                  <a:lumMod val="75000"/>
                </a:schemeClr>
              </a:solidFill>
              <a:latin typeface="Arial"/>
              <a:cs typeface="Times New Roman" pitchFamily="18" charset="0"/>
              <a:sym typeface="Arial"/>
            </a:endParaRPr>
          </a:p>
          <a:p>
            <a:pPr marL="171450" indent="-171450" algn="l">
              <a:buFont typeface="Arial" pitchFamily="34" charset="0"/>
              <a:buChar char="•"/>
            </a:pPr>
            <a:r>
              <a:rPr lang="zh-CN" altLang="en-US" sz="1100">
                <a:solidFill>
                  <a:schemeClr val="tx2">
                    <a:lumMod val="75000"/>
                  </a:schemeClr>
                </a:solidFill>
                <a:latin typeface="Arial"/>
                <a:cs typeface="Times New Roman" pitchFamily="18" charset="0"/>
                <a:sym typeface="Arial"/>
              </a:rPr>
              <a:t>会前主动沟通</a:t>
            </a:r>
          </a:p>
        </p:txBody>
      </p:sp>
      <p:sp>
        <p:nvSpPr>
          <p:cNvPr id="32" name="文本框 262">
            <a:extLst>
              <a:ext uri="{FF2B5EF4-FFF2-40B4-BE49-F238E27FC236}">
                <a16:creationId xmlns:a16="http://schemas.microsoft.com/office/drawing/2014/main" xmlns="" id="{DD1F1E23-8CBD-4800-85E5-EBE1FB683C55}"/>
              </a:ext>
            </a:extLst>
          </p:cNvPr>
          <p:cNvSpPr txBox="1"/>
          <p:nvPr/>
        </p:nvSpPr>
        <p:spPr>
          <a:xfrm>
            <a:off x="6882076" y="5796629"/>
            <a:ext cx="2001214" cy="261610"/>
          </a:xfrm>
          <a:prstGeom prst="rect">
            <a:avLst/>
          </a:prstGeom>
          <a:noFill/>
        </p:spPr>
        <p:txBody>
          <a:bodyPr wrap="square" rtlCol="0">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r>
              <a:rPr lang="zh-CN" altLang="en-US" sz="1100">
                <a:solidFill>
                  <a:schemeClr val="tx2">
                    <a:lumMod val="75000"/>
                  </a:schemeClr>
                </a:solidFill>
                <a:latin typeface="Arial"/>
                <a:cs typeface="Times New Roman" pitchFamily="18" charset="0"/>
                <a:sym typeface="Arial"/>
              </a:rPr>
              <a:t>执行工作并及时反馈</a:t>
            </a:r>
          </a:p>
        </p:txBody>
      </p:sp>
      <p:sp>
        <p:nvSpPr>
          <p:cNvPr id="33" name="文本框 263">
            <a:extLst>
              <a:ext uri="{FF2B5EF4-FFF2-40B4-BE49-F238E27FC236}">
                <a16:creationId xmlns:a16="http://schemas.microsoft.com/office/drawing/2014/main" xmlns="" id="{7CFFA8C3-6D0C-445E-8AB9-DEE72D228D23}"/>
              </a:ext>
            </a:extLst>
          </p:cNvPr>
          <p:cNvSpPr txBox="1"/>
          <p:nvPr/>
        </p:nvSpPr>
        <p:spPr>
          <a:xfrm>
            <a:off x="10420928" y="4276162"/>
            <a:ext cx="1234787" cy="430887"/>
          </a:xfrm>
          <a:prstGeom prst="rect">
            <a:avLst/>
          </a:prstGeom>
          <a:noFill/>
        </p:spPr>
        <p:txBody>
          <a:bodyPr wrap="square" rtlCol="0">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marL="171450" indent="-171450" algn="l">
              <a:buFont typeface="Arial" pitchFamily="34" charset="0"/>
              <a:buChar char="•"/>
            </a:pPr>
            <a:r>
              <a:rPr lang="zh-CN" altLang="en-US" sz="1100">
                <a:solidFill>
                  <a:schemeClr val="tx2">
                    <a:lumMod val="75000"/>
                  </a:schemeClr>
                </a:solidFill>
                <a:latin typeface="Arial"/>
                <a:cs typeface="Times New Roman" pitchFamily="18" charset="0"/>
                <a:sym typeface="Arial"/>
              </a:rPr>
              <a:t>汇报工作</a:t>
            </a:r>
            <a:endParaRPr lang="en-US" altLang="zh-CN" sz="1100">
              <a:solidFill>
                <a:schemeClr val="tx2">
                  <a:lumMod val="75000"/>
                </a:schemeClr>
              </a:solidFill>
              <a:latin typeface="Arial"/>
              <a:cs typeface="Times New Roman" pitchFamily="18" charset="0"/>
              <a:sym typeface="Arial"/>
            </a:endParaRPr>
          </a:p>
          <a:p>
            <a:pPr marL="171450" indent="-171450" algn="l">
              <a:buFont typeface="Arial" pitchFamily="34" charset="0"/>
              <a:buChar char="•"/>
            </a:pPr>
            <a:r>
              <a:rPr lang="zh-CN" altLang="en-US" sz="1100">
                <a:solidFill>
                  <a:schemeClr val="tx2">
                    <a:lumMod val="75000"/>
                  </a:schemeClr>
                </a:solidFill>
                <a:latin typeface="Arial"/>
                <a:cs typeface="Times New Roman" pitchFamily="18" charset="0"/>
                <a:sym typeface="Arial"/>
              </a:rPr>
              <a:t>资源申请</a:t>
            </a:r>
          </a:p>
        </p:txBody>
      </p:sp>
      <p:sp>
        <p:nvSpPr>
          <p:cNvPr id="34" name="文本框 264">
            <a:extLst>
              <a:ext uri="{FF2B5EF4-FFF2-40B4-BE49-F238E27FC236}">
                <a16:creationId xmlns:a16="http://schemas.microsoft.com/office/drawing/2014/main" xmlns="" id="{B8AD58AA-CEC8-420E-8B56-785EDF6C2A27}"/>
              </a:ext>
            </a:extLst>
          </p:cNvPr>
          <p:cNvSpPr txBox="1"/>
          <p:nvPr/>
        </p:nvSpPr>
        <p:spPr>
          <a:xfrm>
            <a:off x="9014142" y="4179673"/>
            <a:ext cx="1837457" cy="600164"/>
          </a:xfrm>
          <a:prstGeom prst="rect">
            <a:avLst/>
          </a:prstGeom>
          <a:noFill/>
        </p:spPr>
        <p:txBody>
          <a:bodyPr wrap="square" rtlCol="0">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marL="171450" indent="-171450" algn="l">
              <a:buFont typeface="Arial" pitchFamily="34" charset="0"/>
              <a:buChar char="•"/>
            </a:pPr>
            <a:r>
              <a:rPr lang="zh-CN" altLang="en-US" sz="1100">
                <a:solidFill>
                  <a:schemeClr val="tx2">
                    <a:lumMod val="75000"/>
                  </a:schemeClr>
                </a:solidFill>
                <a:latin typeface="Arial"/>
                <a:cs typeface="Times New Roman" pitchFamily="18" charset="0"/>
                <a:sym typeface="Arial"/>
              </a:rPr>
              <a:t>工作指导</a:t>
            </a:r>
            <a:endParaRPr lang="en-US" altLang="zh-CN" sz="1100">
              <a:solidFill>
                <a:schemeClr val="tx2">
                  <a:lumMod val="75000"/>
                </a:schemeClr>
              </a:solidFill>
              <a:latin typeface="Arial"/>
              <a:cs typeface="Times New Roman" pitchFamily="18" charset="0"/>
              <a:sym typeface="Arial"/>
            </a:endParaRPr>
          </a:p>
          <a:p>
            <a:pPr marL="171450" indent="-171450" algn="l">
              <a:buFont typeface="Arial" pitchFamily="34" charset="0"/>
              <a:buChar char="•"/>
            </a:pPr>
            <a:r>
              <a:rPr lang="zh-CN" altLang="en-US" sz="1100">
                <a:solidFill>
                  <a:schemeClr val="tx2">
                    <a:lumMod val="75000"/>
                  </a:schemeClr>
                </a:solidFill>
                <a:latin typeface="Arial"/>
                <a:cs typeface="Times New Roman" pitchFamily="18" charset="0"/>
                <a:sym typeface="Arial"/>
              </a:rPr>
              <a:t>人员培养</a:t>
            </a:r>
            <a:endParaRPr lang="en-US" altLang="zh-CN" sz="1100">
              <a:solidFill>
                <a:schemeClr val="tx2">
                  <a:lumMod val="75000"/>
                </a:schemeClr>
              </a:solidFill>
              <a:latin typeface="Arial"/>
              <a:cs typeface="Times New Roman" pitchFamily="18" charset="0"/>
              <a:sym typeface="Arial"/>
            </a:endParaRPr>
          </a:p>
          <a:p>
            <a:pPr marL="171450" indent="-171450" algn="l">
              <a:buFont typeface="Arial" pitchFamily="34" charset="0"/>
              <a:buChar char="•"/>
            </a:pPr>
            <a:r>
              <a:rPr lang="zh-CN" altLang="en-US" sz="1100">
                <a:solidFill>
                  <a:schemeClr val="tx2">
                    <a:lumMod val="75000"/>
                  </a:schemeClr>
                </a:solidFill>
                <a:latin typeface="Arial"/>
                <a:cs typeface="Times New Roman" pitchFamily="18" charset="0"/>
                <a:sym typeface="Arial"/>
              </a:rPr>
              <a:t>评价人员</a:t>
            </a:r>
          </a:p>
        </p:txBody>
      </p:sp>
      <p:sp>
        <p:nvSpPr>
          <p:cNvPr id="35" name="文本框 265">
            <a:extLst>
              <a:ext uri="{FF2B5EF4-FFF2-40B4-BE49-F238E27FC236}">
                <a16:creationId xmlns:a16="http://schemas.microsoft.com/office/drawing/2014/main" xmlns="" id="{C0C4DDB0-F2DE-482A-BBC9-2B93ECD5603C}"/>
              </a:ext>
            </a:extLst>
          </p:cNvPr>
          <p:cNvSpPr txBox="1"/>
          <p:nvPr/>
        </p:nvSpPr>
        <p:spPr>
          <a:xfrm>
            <a:off x="7455461" y="4497024"/>
            <a:ext cx="2205925" cy="600164"/>
          </a:xfrm>
          <a:prstGeom prst="rect">
            <a:avLst/>
          </a:prstGeom>
          <a:noFill/>
        </p:spPr>
        <p:txBody>
          <a:bodyPr wrap="square" rtlCol="0">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marL="171450" indent="-171450" algn="l">
              <a:buFont typeface="Arial" pitchFamily="34" charset="0"/>
              <a:buChar char="•"/>
            </a:pPr>
            <a:r>
              <a:rPr lang="zh-CN" altLang="en-US" sz="1100">
                <a:solidFill>
                  <a:schemeClr val="tx2">
                    <a:lumMod val="75000"/>
                  </a:schemeClr>
                </a:solidFill>
                <a:latin typeface="Arial"/>
                <a:cs typeface="Times New Roman" pitchFamily="18" charset="0"/>
                <a:sym typeface="Arial"/>
              </a:rPr>
              <a:t>工作指导</a:t>
            </a:r>
            <a:endParaRPr lang="en-US" altLang="zh-CN" sz="1100">
              <a:solidFill>
                <a:schemeClr val="tx2">
                  <a:lumMod val="75000"/>
                </a:schemeClr>
              </a:solidFill>
              <a:latin typeface="Arial"/>
              <a:cs typeface="Times New Roman" pitchFamily="18" charset="0"/>
              <a:sym typeface="Arial"/>
            </a:endParaRPr>
          </a:p>
          <a:p>
            <a:pPr marL="171450" indent="-171450" algn="l">
              <a:buFont typeface="Arial" pitchFamily="34" charset="0"/>
              <a:buChar char="•"/>
            </a:pPr>
            <a:r>
              <a:rPr lang="zh-CN" altLang="en-US" sz="1100">
                <a:solidFill>
                  <a:schemeClr val="tx2">
                    <a:lumMod val="75000"/>
                  </a:schemeClr>
                </a:solidFill>
                <a:latin typeface="Arial"/>
                <a:cs typeface="Times New Roman" pitchFamily="18" charset="0"/>
                <a:sym typeface="Arial"/>
              </a:rPr>
              <a:t>人员培养</a:t>
            </a:r>
            <a:endParaRPr lang="en-US" altLang="zh-CN" sz="1100">
              <a:solidFill>
                <a:schemeClr val="tx2">
                  <a:lumMod val="75000"/>
                </a:schemeClr>
              </a:solidFill>
              <a:latin typeface="Arial"/>
              <a:cs typeface="Times New Roman" pitchFamily="18" charset="0"/>
              <a:sym typeface="Arial"/>
            </a:endParaRPr>
          </a:p>
          <a:p>
            <a:pPr marL="171450" indent="-171450" algn="l">
              <a:buFont typeface="Arial" pitchFamily="34" charset="0"/>
              <a:buChar char="•"/>
            </a:pPr>
            <a:r>
              <a:rPr lang="zh-CN" altLang="en-US" sz="1100">
                <a:solidFill>
                  <a:schemeClr val="tx2">
                    <a:lumMod val="75000"/>
                  </a:schemeClr>
                </a:solidFill>
                <a:latin typeface="Arial"/>
                <a:cs typeface="Times New Roman" pitchFamily="18" charset="0"/>
                <a:sym typeface="Arial"/>
              </a:rPr>
              <a:t>评价人员</a:t>
            </a:r>
          </a:p>
        </p:txBody>
      </p:sp>
      <p:sp>
        <p:nvSpPr>
          <p:cNvPr id="36" name="文本框 168">
            <a:extLst>
              <a:ext uri="{FF2B5EF4-FFF2-40B4-BE49-F238E27FC236}">
                <a16:creationId xmlns:a16="http://schemas.microsoft.com/office/drawing/2014/main" xmlns="" id="{B37F2614-9D0A-46C2-B0DD-AC0557782AA0}"/>
              </a:ext>
            </a:extLst>
          </p:cNvPr>
          <p:cNvSpPr txBox="1"/>
          <p:nvPr/>
        </p:nvSpPr>
        <p:spPr>
          <a:xfrm>
            <a:off x="6974768" y="5215082"/>
            <a:ext cx="1757246" cy="430887"/>
          </a:xfrm>
          <a:prstGeom prst="rect">
            <a:avLst/>
          </a:prstGeom>
          <a:noFill/>
        </p:spPr>
        <p:txBody>
          <a:bodyPr wrap="square" rtlCol="0">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r>
              <a:rPr lang="zh-CN" altLang="en-US" sz="1100">
                <a:solidFill>
                  <a:schemeClr val="tx2">
                    <a:lumMod val="75000"/>
                  </a:schemeClr>
                </a:solidFill>
                <a:latin typeface="Arial"/>
                <a:cs typeface="Times New Roman" pitchFamily="18" charset="0"/>
                <a:sym typeface="Arial"/>
              </a:rPr>
              <a:t>领导、管理和评价外围组工作</a:t>
            </a:r>
            <a:r>
              <a:rPr lang="en-US" altLang="zh-CN" sz="1100">
                <a:solidFill>
                  <a:schemeClr val="tx2">
                    <a:lumMod val="75000"/>
                  </a:schemeClr>
                </a:solidFill>
                <a:latin typeface="Arial"/>
                <a:cs typeface="Times New Roman" pitchFamily="18" charset="0"/>
                <a:sym typeface="Arial"/>
              </a:rPr>
              <a:t>/</a:t>
            </a:r>
            <a:r>
              <a:rPr lang="zh-CN" altLang="en-US" sz="1100">
                <a:solidFill>
                  <a:schemeClr val="tx2">
                    <a:lumMod val="75000"/>
                  </a:schemeClr>
                </a:solidFill>
                <a:latin typeface="Arial"/>
                <a:cs typeface="Times New Roman" pitchFamily="18" charset="0"/>
                <a:sym typeface="Arial"/>
              </a:rPr>
              <a:t>人员</a:t>
            </a:r>
          </a:p>
        </p:txBody>
      </p:sp>
      <p:sp>
        <p:nvSpPr>
          <p:cNvPr id="37" name="文本框 169">
            <a:extLst>
              <a:ext uri="{FF2B5EF4-FFF2-40B4-BE49-F238E27FC236}">
                <a16:creationId xmlns:a16="http://schemas.microsoft.com/office/drawing/2014/main" xmlns="" id="{5C39E4D2-D475-44F1-9996-241C44DD18E3}"/>
              </a:ext>
            </a:extLst>
          </p:cNvPr>
          <p:cNvSpPr txBox="1"/>
          <p:nvPr/>
        </p:nvSpPr>
        <p:spPr>
          <a:xfrm>
            <a:off x="6138812" y="4017420"/>
            <a:ext cx="2364956" cy="430887"/>
          </a:xfrm>
          <a:prstGeom prst="rect">
            <a:avLst/>
          </a:prstGeom>
          <a:noFill/>
        </p:spPr>
        <p:txBody>
          <a:bodyPr wrap="square" rtlCol="0">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marL="171450" indent="-171450" algn="l">
              <a:buFont typeface="Arial" pitchFamily="34" charset="0"/>
              <a:buChar char="•"/>
            </a:pPr>
            <a:r>
              <a:rPr lang="zh-CN" altLang="en-US" sz="1100">
                <a:solidFill>
                  <a:schemeClr val="tx2">
                    <a:lumMod val="75000"/>
                  </a:schemeClr>
                </a:solidFill>
                <a:latin typeface="Arial"/>
                <a:cs typeface="Times New Roman" pitchFamily="18" charset="0"/>
                <a:sym typeface="Arial"/>
              </a:rPr>
              <a:t>代表项目组反馈结果</a:t>
            </a:r>
            <a:endParaRPr lang="en-US" altLang="zh-CN" sz="1100">
              <a:solidFill>
                <a:schemeClr val="tx2">
                  <a:lumMod val="75000"/>
                </a:schemeClr>
              </a:solidFill>
              <a:latin typeface="Arial"/>
              <a:cs typeface="Times New Roman" pitchFamily="18" charset="0"/>
              <a:sym typeface="Arial"/>
            </a:endParaRPr>
          </a:p>
          <a:p>
            <a:pPr marL="171450" indent="-171450" algn="l">
              <a:buFont typeface="Arial" pitchFamily="34" charset="0"/>
              <a:buChar char="•"/>
            </a:pPr>
            <a:r>
              <a:rPr lang="zh-CN" altLang="en-US" sz="1100">
                <a:solidFill>
                  <a:schemeClr val="tx2">
                    <a:lumMod val="75000"/>
                  </a:schemeClr>
                </a:solidFill>
                <a:latin typeface="Arial"/>
                <a:cs typeface="Times New Roman" pitchFamily="18" charset="0"/>
                <a:sym typeface="Arial"/>
              </a:rPr>
              <a:t>求助</a:t>
            </a:r>
          </a:p>
        </p:txBody>
      </p:sp>
      <p:sp>
        <p:nvSpPr>
          <p:cNvPr id="38" name="文本框 171">
            <a:extLst>
              <a:ext uri="{FF2B5EF4-FFF2-40B4-BE49-F238E27FC236}">
                <a16:creationId xmlns:a16="http://schemas.microsoft.com/office/drawing/2014/main" xmlns="" id="{76E5FA6D-D365-4339-A729-1043FB3E81F9}"/>
              </a:ext>
            </a:extLst>
          </p:cNvPr>
          <p:cNvSpPr txBox="1"/>
          <p:nvPr/>
        </p:nvSpPr>
        <p:spPr>
          <a:xfrm>
            <a:off x="8117073" y="1719374"/>
            <a:ext cx="2538507" cy="600164"/>
          </a:xfrm>
          <a:prstGeom prst="rect">
            <a:avLst/>
          </a:prstGeom>
          <a:noFill/>
        </p:spPr>
        <p:txBody>
          <a:bodyPr wrap="square" rtlCol="0">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marL="171450" indent="-171450" algn="l">
              <a:buFont typeface="Arial" pitchFamily="34" charset="0"/>
              <a:buChar char="•"/>
            </a:pPr>
            <a:r>
              <a:rPr lang="zh-CN" altLang="en-US" sz="1100">
                <a:solidFill>
                  <a:schemeClr val="tx2">
                    <a:lumMod val="75000"/>
                  </a:schemeClr>
                </a:solidFill>
                <a:latin typeface="Arial"/>
                <a:cs typeface="Times New Roman" pitchFamily="18" charset="0"/>
                <a:sym typeface="Arial"/>
              </a:rPr>
              <a:t>提出能力要求</a:t>
            </a:r>
            <a:endParaRPr lang="en-US" altLang="zh-CN" sz="1100">
              <a:solidFill>
                <a:schemeClr val="tx2">
                  <a:lumMod val="75000"/>
                </a:schemeClr>
              </a:solidFill>
              <a:latin typeface="Arial"/>
              <a:cs typeface="Times New Roman" pitchFamily="18" charset="0"/>
              <a:sym typeface="Arial"/>
            </a:endParaRPr>
          </a:p>
          <a:p>
            <a:pPr marL="171450" indent="-171450" algn="l">
              <a:buFont typeface="Arial" pitchFamily="34" charset="0"/>
              <a:buChar char="•"/>
            </a:pPr>
            <a:r>
              <a:rPr lang="zh-CN" altLang="en-US" sz="1100">
                <a:solidFill>
                  <a:schemeClr val="tx2">
                    <a:lumMod val="75000"/>
                  </a:schemeClr>
                </a:solidFill>
                <a:latin typeface="Arial"/>
                <a:cs typeface="Times New Roman" pitchFamily="18" charset="0"/>
                <a:sym typeface="Arial"/>
              </a:rPr>
              <a:t>指导工作，解决冲突</a:t>
            </a:r>
            <a:endParaRPr lang="en-US" altLang="zh-CN" sz="1100">
              <a:solidFill>
                <a:schemeClr val="tx2">
                  <a:lumMod val="75000"/>
                </a:schemeClr>
              </a:solidFill>
              <a:latin typeface="Arial"/>
              <a:cs typeface="Times New Roman" pitchFamily="18" charset="0"/>
              <a:sym typeface="Arial"/>
            </a:endParaRPr>
          </a:p>
          <a:p>
            <a:pPr marL="171450" indent="-171450" algn="l">
              <a:buFont typeface="Arial" pitchFamily="34" charset="0"/>
              <a:buChar char="•"/>
            </a:pPr>
            <a:r>
              <a:rPr lang="zh-CN" altLang="en-US" sz="1100">
                <a:solidFill>
                  <a:schemeClr val="tx2">
                    <a:lumMod val="75000"/>
                  </a:schemeClr>
                </a:solidFill>
                <a:latin typeface="Arial"/>
                <a:cs typeface="Times New Roman" pitchFamily="18" charset="0"/>
                <a:sym typeface="Arial"/>
              </a:rPr>
              <a:t>主持资源池与管道管理</a:t>
            </a:r>
          </a:p>
        </p:txBody>
      </p:sp>
      <p:sp>
        <p:nvSpPr>
          <p:cNvPr id="39" name="文本框 172">
            <a:extLst>
              <a:ext uri="{FF2B5EF4-FFF2-40B4-BE49-F238E27FC236}">
                <a16:creationId xmlns:a16="http://schemas.microsoft.com/office/drawing/2014/main" xmlns="" id="{B19F7D1C-46D0-4CE6-ADBD-930D7924867F}"/>
              </a:ext>
            </a:extLst>
          </p:cNvPr>
          <p:cNvSpPr txBox="1"/>
          <p:nvPr/>
        </p:nvSpPr>
        <p:spPr>
          <a:xfrm>
            <a:off x="2633802" y="1976782"/>
            <a:ext cx="1619740" cy="600164"/>
          </a:xfrm>
          <a:prstGeom prst="rect">
            <a:avLst/>
          </a:prstGeom>
          <a:noFill/>
        </p:spPr>
        <p:txBody>
          <a:bodyPr wrap="square" rtlCol="0">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marL="171450" indent="-171450" algn="l">
              <a:buFont typeface="Arial" pitchFamily="34" charset="0"/>
              <a:buChar char="•"/>
            </a:pPr>
            <a:r>
              <a:rPr lang="zh-CN" altLang="en-US" sz="1100">
                <a:solidFill>
                  <a:schemeClr val="tx2">
                    <a:lumMod val="75000"/>
                  </a:schemeClr>
                </a:solidFill>
                <a:latin typeface="Arial"/>
                <a:cs typeface="Times New Roman" pitchFamily="18" charset="0"/>
                <a:sym typeface="Arial"/>
              </a:rPr>
              <a:t>任命与考核</a:t>
            </a:r>
            <a:endParaRPr lang="en-US" altLang="zh-CN" sz="1100">
              <a:solidFill>
                <a:schemeClr val="tx2">
                  <a:lumMod val="75000"/>
                </a:schemeClr>
              </a:solidFill>
              <a:latin typeface="Arial"/>
              <a:cs typeface="Times New Roman" pitchFamily="18" charset="0"/>
              <a:sym typeface="Arial"/>
            </a:endParaRPr>
          </a:p>
          <a:p>
            <a:pPr marL="171450" indent="-171450" algn="l">
              <a:buFont typeface="Arial" pitchFamily="34" charset="0"/>
              <a:buChar char="•"/>
            </a:pPr>
            <a:r>
              <a:rPr lang="zh-CN" altLang="en-US" sz="1100">
                <a:solidFill>
                  <a:schemeClr val="tx2">
                    <a:lumMod val="75000"/>
                  </a:schemeClr>
                </a:solidFill>
                <a:latin typeface="Arial"/>
                <a:cs typeface="Times New Roman" pitchFamily="18" charset="0"/>
                <a:sym typeface="Arial"/>
              </a:rPr>
              <a:t>承诺资源</a:t>
            </a:r>
            <a:endParaRPr lang="en-US" altLang="zh-CN" sz="1100">
              <a:solidFill>
                <a:schemeClr val="tx2">
                  <a:lumMod val="75000"/>
                </a:schemeClr>
              </a:solidFill>
              <a:latin typeface="Arial"/>
              <a:cs typeface="Times New Roman" pitchFamily="18" charset="0"/>
              <a:sym typeface="Arial"/>
            </a:endParaRPr>
          </a:p>
          <a:p>
            <a:pPr marL="171450" indent="-171450" algn="l">
              <a:buFont typeface="Arial" pitchFamily="34" charset="0"/>
              <a:buChar char="•"/>
            </a:pPr>
            <a:r>
              <a:rPr lang="zh-CN" altLang="en-US" sz="1100">
                <a:solidFill>
                  <a:schemeClr val="tx2">
                    <a:lumMod val="75000"/>
                  </a:schemeClr>
                </a:solidFill>
                <a:latin typeface="Arial"/>
                <a:cs typeface="Times New Roman" pitchFamily="18" charset="0"/>
                <a:sym typeface="Arial"/>
              </a:rPr>
              <a:t>业务决策</a:t>
            </a:r>
          </a:p>
        </p:txBody>
      </p:sp>
      <p:sp>
        <p:nvSpPr>
          <p:cNvPr id="169" name="Oval 6">
            <a:extLst>
              <a:ext uri="{FF2B5EF4-FFF2-40B4-BE49-F238E27FC236}">
                <a16:creationId xmlns:a16="http://schemas.microsoft.com/office/drawing/2014/main" xmlns="" id="{262929C4-C4B1-4F9D-A276-B84ED4B999E8}"/>
              </a:ext>
            </a:extLst>
          </p:cNvPr>
          <p:cNvSpPr>
            <a:spLocks noChangeArrowheads="1"/>
          </p:cNvSpPr>
          <p:nvPr/>
        </p:nvSpPr>
        <p:spPr bwMode="auto">
          <a:xfrm>
            <a:off x="8913040" y="2810748"/>
            <a:ext cx="2265822" cy="1054006"/>
          </a:xfrm>
          <a:prstGeom prst="ellipse">
            <a:avLst/>
          </a:prstGeom>
          <a:solidFill>
            <a:srgbClr val="CCFFCC"/>
          </a:solidFill>
          <a:ln w="38100" algn="ctr">
            <a:noFill/>
            <a:round/>
          </a:ln>
        </p:spPr>
        <p:txBody>
          <a:bodyPr wrap="none" lIns="0" rIns="0"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endParaRPr lang="zh-CN" altLang="en-US" sz="1600">
              <a:latin typeface="Arial"/>
              <a:cs typeface="Times New Roman" pitchFamily="18" charset="0"/>
              <a:sym typeface="Arial"/>
            </a:endParaRPr>
          </a:p>
        </p:txBody>
      </p:sp>
      <p:sp>
        <p:nvSpPr>
          <p:cNvPr id="181" name="Rectangle 18">
            <a:extLst>
              <a:ext uri="{FF2B5EF4-FFF2-40B4-BE49-F238E27FC236}">
                <a16:creationId xmlns:a16="http://schemas.microsoft.com/office/drawing/2014/main" xmlns="" id="{986C884E-78A4-46A5-BAE1-3AD904E4A010}"/>
              </a:ext>
            </a:extLst>
          </p:cNvPr>
          <p:cNvSpPr>
            <a:spLocks noChangeArrowheads="1"/>
          </p:cNvSpPr>
          <p:nvPr/>
        </p:nvSpPr>
        <p:spPr bwMode="auto">
          <a:xfrm>
            <a:off x="9950899" y="3081372"/>
            <a:ext cx="270898" cy="111125"/>
          </a:xfrm>
          <a:prstGeom prst="rect">
            <a:avLst/>
          </a:prstGeom>
          <a:solidFill>
            <a:srgbClr val="FF0000"/>
          </a:solidFill>
          <a:ln w="19050" algn="ctr">
            <a:solidFill>
              <a:srgbClr val="333333"/>
            </a:solidFill>
            <a:miter lim="800000"/>
          </a:ln>
        </p:spPr>
        <p:txBody>
          <a:bodyPr wrap="none" lIns="0" rIns="0"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endParaRPr lang="ja-JP" altLang="en-US" sz="1600">
              <a:solidFill>
                <a:srgbClr val="FFFF00"/>
              </a:solidFill>
              <a:latin typeface="Arial"/>
              <a:cs typeface="Times New Roman" pitchFamily="18" charset="0"/>
              <a:sym typeface="Arial"/>
            </a:endParaRPr>
          </a:p>
        </p:txBody>
      </p:sp>
      <p:sp>
        <p:nvSpPr>
          <p:cNvPr id="182" name="Rectangle 19">
            <a:extLst>
              <a:ext uri="{FF2B5EF4-FFF2-40B4-BE49-F238E27FC236}">
                <a16:creationId xmlns:a16="http://schemas.microsoft.com/office/drawing/2014/main" xmlns="" id="{56EDDAF5-D2E4-4034-B306-59725A10BB87}"/>
              </a:ext>
            </a:extLst>
          </p:cNvPr>
          <p:cNvSpPr>
            <a:spLocks noChangeArrowheads="1"/>
          </p:cNvSpPr>
          <p:nvPr/>
        </p:nvSpPr>
        <p:spPr bwMode="auto">
          <a:xfrm>
            <a:off x="9677884" y="3321084"/>
            <a:ext cx="273015" cy="111125"/>
          </a:xfrm>
          <a:prstGeom prst="rect">
            <a:avLst/>
          </a:prstGeom>
          <a:solidFill>
            <a:srgbClr val="FF0000"/>
          </a:solidFill>
          <a:ln w="19050" algn="ctr">
            <a:solidFill>
              <a:srgbClr val="333333"/>
            </a:solidFill>
            <a:miter lim="800000"/>
          </a:ln>
        </p:spPr>
        <p:txBody>
          <a:bodyPr wrap="none" lIns="0" rIns="0"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endParaRPr lang="ja-JP" altLang="en-US" sz="1600">
              <a:solidFill>
                <a:srgbClr val="FFFF00"/>
              </a:solidFill>
              <a:latin typeface="Arial"/>
              <a:cs typeface="Times New Roman" pitchFamily="18" charset="0"/>
              <a:sym typeface="Arial"/>
            </a:endParaRPr>
          </a:p>
        </p:txBody>
      </p:sp>
      <p:sp>
        <p:nvSpPr>
          <p:cNvPr id="183" name="Rectangle 20">
            <a:extLst>
              <a:ext uri="{FF2B5EF4-FFF2-40B4-BE49-F238E27FC236}">
                <a16:creationId xmlns:a16="http://schemas.microsoft.com/office/drawing/2014/main" xmlns="" id="{4ED10027-16AD-44E8-904A-41E300A072FB}"/>
              </a:ext>
            </a:extLst>
          </p:cNvPr>
          <p:cNvSpPr>
            <a:spLocks noChangeArrowheads="1"/>
          </p:cNvSpPr>
          <p:nvPr/>
        </p:nvSpPr>
        <p:spPr bwMode="auto">
          <a:xfrm>
            <a:off x="10221797" y="3321084"/>
            <a:ext cx="270898" cy="111125"/>
          </a:xfrm>
          <a:prstGeom prst="rect">
            <a:avLst/>
          </a:prstGeom>
          <a:solidFill>
            <a:srgbClr val="FF0000"/>
          </a:solidFill>
          <a:ln w="19050" algn="ctr">
            <a:solidFill>
              <a:srgbClr val="333333"/>
            </a:solidFill>
            <a:miter lim="800000"/>
          </a:ln>
        </p:spPr>
        <p:txBody>
          <a:bodyPr wrap="none" lIns="0" rIns="0"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endParaRPr lang="ja-JP" altLang="en-US" sz="1600">
              <a:solidFill>
                <a:srgbClr val="FFFF00"/>
              </a:solidFill>
              <a:latin typeface="Arial"/>
              <a:cs typeface="Times New Roman" pitchFamily="18" charset="0"/>
              <a:sym typeface="Arial"/>
            </a:endParaRPr>
          </a:p>
        </p:txBody>
      </p:sp>
      <p:sp>
        <p:nvSpPr>
          <p:cNvPr id="184" name="Rectangle 21">
            <a:extLst>
              <a:ext uri="{FF2B5EF4-FFF2-40B4-BE49-F238E27FC236}">
                <a16:creationId xmlns:a16="http://schemas.microsoft.com/office/drawing/2014/main" xmlns="" id="{97567A6F-6641-49D2-BAD0-BE631287E547}"/>
              </a:ext>
            </a:extLst>
          </p:cNvPr>
          <p:cNvSpPr>
            <a:spLocks noChangeArrowheads="1"/>
          </p:cNvSpPr>
          <p:nvPr/>
        </p:nvSpPr>
        <p:spPr bwMode="auto">
          <a:xfrm>
            <a:off x="9476828" y="3546508"/>
            <a:ext cx="270898" cy="109538"/>
          </a:xfrm>
          <a:prstGeom prst="rect">
            <a:avLst/>
          </a:prstGeom>
          <a:solidFill>
            <a:srgbClr val="FF0000"/>
          </a:solidFill>
          <a:ln w="19050" algn="ctr">
            <a:solidFill>
              <a:srgbClr val="333333"/>
            </a:solidFill>
            <a:miter lim="800000"/>
          </a:ln>
        </p:spPr>
        <p:txBody>
          <a:bodyPr wrap="none" lIns="0" rIns="0"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endParaRPr lang="ja-JP" altLang="en-US" sz="1600">
              <a:solidFill>
                <a:srgbClr val="FFFF00"/>
              </a:solidFill>
              <a:latin typeface="Arial"/>
              <a:cs typeface="Times New Roman" pitchFamily="18" charset="0"/>
              <a:sym typeface="Arial"/>
            </a:endParaRPr>
          </a:p>
        </p:txBody>
      </p:sp>
      <p:sp>
        <p:nvSpPr>
          <p:cNvPr id="185" name="Rectangle 22">
            <a:extLst>
              <a:ext uri="{FF2B5EF4-FFF2-40B4-BE49-F238E27FC236}">
                <a16:creationId xmlns:a16="http://schemas.microsoft.com/office/drawing/2014/main" xmlns="" id="{9E5FE0CF-7CCF-498E-90F3-CDF1DBB2B308}"/>
              </a:ext>
            </a:extLst>
          </p:cNvPr>
          <p:cNvSpPr>
            <a:spLocks noChangeArrowheads="1"/>
          </p:cNvSpPr>
          <p:nvPr/>
        </p:nvSpPr>
        <p:spPr bwMode="auto">
          <a:xfrm>
            <a:off x="9847195" y="3546508"/>
            <a:ext cx="273015" cy="109538"/>
          </a:xfrm>
          <a:prstGeom prst="rect">
            <a:avLst/>
          </a:prstGeom>
          <a:solidFill>
            <a:srgbClr val="FF0000"/>
          </a:solidFill>
          <a:ln w="19050" algn="ctr">
            <a:solidFill>
              <a:srgbClr val="333333"/>
            </a:solidFill>
            <a:miter lim="800000"/>
          </a:ln>
        </p:spPr>
        <p:txBody>
          <a:bodyPr wrap="none" lIns="0" rIns="0"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endParaRPr lang="ja-JP" altLang="en-US" sz="1600">
              <a:solidFill>
                <a:srgbClr val="FFFF00"/>
              </a:solidFill>
              <a:latin typeface="Arial"/>
              <a:cs typeface="Times New Roman" pitchFamily="18" charset="0"/>
              <a:sym typeface="Arial"/>
            </a:endParaRPr>
          </a:p>
        </p:txBody>
      </p:sp>
      <p:sp>
        <p:nvSpPr>
          <p:cNvPr id="186" name="Rectangle 23">
            <a:extLst>
              <a:ext uri="{FF2B5EF4-FFF2-40B4-BE49-F238E27FC236}">
                <a16:creationId xmlns:a16="http://schemas.microsoft.com/office/drawing/2014/main" xmlns="" id="{15F5744A-FFA0-47BF-887A-FC0AF018147E}"/>
              </a:ext>
            </a:extLst>
          </p:cNvPr>
          <p:cNvSpPr>
            <a:spLocks noChangeArrowheads="1"/>
          </p:cNvSpPr>
          <p:nvPr/>
        </p:nvSpPr>
        <p:spPr bwMode="auto">
          <a:xfrm>
            <a:off x="10253543" y="3526259"/>
            <a:ext cx="270898" cy="109538"/>
          </a:xfrm>
          <a:prstGeom prst="rect">
            <a:avLst/>
          </a:prstGeom>
          <a:solidFill>
            <a:srgbClr val="FF0000"/>
          </a:solidFill>
          <a:ln w="19050" algn="ctr">
            <a:solidFill>
              <a:srgbClr val="333333"/>
            </a:solidFill>
            <a:miter lim="800000"/>
          </a:ln>
        </p:spPr>
        <p:txBody>
          <a:bodyPr wrap="none" lIns="0" rIns="0"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endParaRPr lang="ja-JP" altLang="en-US" sz="1600">
              <a:solidFill>
                <a:srgbClr val="FFFF00"/>
              </a:solidFill>
              <a:latin typeface="Arial"/>
              <a:cs typeface="Times New Roman" pitchFamily="18" charset="0"/>
              <a:sym typeface="Arial"/>
            </a:endParaRPr>
          </a:p>
        </p:txBody>
      </p:sp>
      <p:cxnSp>
        <p:nvCxnSpPr>
          <p:cNvPr id="187" name="AutoShape 24">
            <a:extLst>
              <a:ext uri="{FF2B5EF4-FFF2-40B4-BE49-F238E27FC236}">
                <a16:creationId xmlns:a16="http://schemas.microsoft.com/office/drawing/2014/main" xmlns="" id="{74E96C8A-2ABB-4BCB-B1F7-F8A54999718D}"/>
              </a:ext>
            </a:extLst>
          </p:cNvPr>
          <p:cNvCxnSpPr>
            <a:cxnSpLocks noChangeShapeType="1"/>
          </p:cNvCxnSpPr>
          <p:nvPr/>
        </p:nvCxnSpPr>
        <p:spPr bwMode="auto">
          <a:xfrm rot="16200000" flipH="1">
            <a:off x="10162266" y="3121341"/>
            <a:ext cx="119063" cy="270898"/>
          </a:xfrm>
          <a:prstGeom prst="bentConnector3">
            <a:avLst>
              <a:gd name="adj1" fmla="val 49630"/>
            </a:avLst>
          </a:prstGeom>
          <a:noFill/>
          <a:ln w="19050">
            <a:solidFill>
              <a:srgbClr val="333333"/>
            </a:solidFill>
            <a:miter lim="800000"/>
          </a:ln>
          <a:extLst>
            <a:ext uri="{909E8E84-426E-40DD-AFC4-6F175D3DCCD1}">
              <a14:hiddenFill xmlns:a14="http://schemas.microsoft.com/office/drawing/2010/main">
                <a:noFill/>
              </a14:hiddenFill>
            </a:ext>
          </a:extLst>
        </p:spPr>
      </p:cxnSp>
      <p:cxnSp>
        <p:nvCxnSpPr>
          <p:cNvPr id="188" name="AutoShape 25">
            <a:extLst>
              <a:ext uri="{FF2B5EF4-FFF2-40B4-BE49-F238E27FC236}">
                <a16:creationId xmlns:a16="http://schemas.microsoft.com/office/drawing/2014/main" xmlns="" id="{9017D860-B8A9-4AA9-B10B-BBE6BF24EC2F}"/>
              </a:ext>
            </a:extLst>
          </p:cNvPr>
          <p:cNvCxnSpPr>
            <a:cxnSpLocks noChangeShapeType="1"/>
          </p:cNvCxnSpPr>
          <p:nvPr/>
        </p:nvCxnSpPr>
        <p:spPr bwMode="auto">
          <a:xfrm rot="5400000">
            <a:off x="9891368" y="3121341"/>
            <a:ext cx="119063" cy="270898"/>
          </a:xfrm>
          <a:prstGeom prst="bentConnector3">
            <a:avLst>
              <a:gd name="adj1" fmla="val 49630"/>
            </a:avLst>
          </a:prstGeom>
          <a:noFill/>
          <a:ln w="19050">
            <a:solidFill>
              <a:srgbClr val="333333"/>
            </a:solidFill>
            <a:miter lim="800000"/>
          </a:ln>
          <a:extLst>
            <a:ext uri="{909E8E84-426E-40DD-AFC4-6F175D3DCCD1}">
              <a14:hiddenFill xmlns:a14="http://schemas.microsoft.com/office/drawing/2010/main">
                <a:noFill/>
              </a14:hiddenFill>
            </a:ext>
          </a:extLst>
        </p:spPr>
      </p:cxnSp>
      <p:cxnSp>
        <p:nvCxnSpPr>
          <p:cNvPr id="189" name="AutoShape 26">
            <a:extLst>
              <a:ext uri="{FF2B5EF4-FFF2-40B4-BE49-F238E27FC236}">
                <a16:creationId xmlns:a16="http://schemas.microsoft.com/office/drawing/2014/main" xmlns="" id="{0285FA5D-3840-499F-85FE-572F60A5DB01}"/>
              </a:ext>
            </a:extLst>
          </p:cNvPr>
          <p:cNvCxnSpPr>
            <a:cxnSpLocks noChangeShapeType="1"/>
          </p:cNvCxnSpPr>
          <p:nvPr/>
        </p:nvCxnSpPr>
        <p:spPr bwMode="auto">
          <a:xfrm rot="5400000">
            <a:off x="9662270" y="3386978"/>
            <a:ext cx="103187" cy="203174"/>
          </a:xfrm>
          <a:prstGeom prst="bentConnector3">
            <a:avLst>
              <a:gd name="adj1" fmla="val 50000"/>
            </a:avLst>
          </a:prstGeom>
          <a:noFill/>
          <a:ln w="19050">
            <a:solidFill>
              <a:srgbClr val="333333"/>
            </a:solidFill>
            <a:miter lim="800000"/>
          </a:ln>
          <a:extLst>
            <a:ext uri="{909E8E84-426E-40DD-AFC4-6F175D3DCCD1}">
              <a14:hiddenFill xmlns:a14="http://schemas.microsoft.com/office/drawing/2010/main">
                <a:noFill/>
              </a14:hiddenFill>
            </a:ext>
          </a:extLst>
        </p:spPr>
      </p:cxnSp>
      <p:cxnSp>
        <p:nvCxnSpPr>
          <p:cNvPr id="190" name="AutoShape 27">
            <a:extLst>
              <a:ext uri="{FF2B5EF4-FFF2-40B4-BE49-F238E27FC236}">
                <a16:creationId xmlns:a16="http://schemas.microsoft.com/office/drawing/2014/main" xmlns="" id="{606E859B-147A-4270-A038-140414A37772}"/>
              </a:ext>
            </a:extLst>
          </p:cNvPr>
          <p:cNvCxnSpPr>
            <a:cxnSpLocks noChangeShapeType="1"/>
          </p:cNvCxnSpPr>
          <p:nvPr/>
        </p:nvCxnSpPr>
        <p:spPr bwMode="auto">
          <a:xfrm rot="16200000" flipH="1">
            <a:off x="9847454" y="3404968"/>
            <a:ext cx="103187" cy="167194"/>
          </a:xfrm>
          <a:prstGeom prst="bentConnector3">
            <a:avLst>
              <a:gd name="adj1" fmla="val 50000"/>
            </a:avLst>
          </a:prstGeom>
          <a:noFill/>
          <a:ln w="19050">
            <a:solidFill>
              <a:srgbClr val="333333"/>
            </a:solidFill>
            <a:miter lim="800000"/>
          </a:ln>
          <a:extLst>
            <a:ext uri="{909E8E84-426E-40DD-AFC4-6F175D3DCCD1}">
              <a14:hiddenFill xmlns:a14="http://schemas.microsoft.com/office/drawing/2010/main">
                <a:noFill/>
              </a14:hiddenFill>
            </a:ext>
          </a:extLst>
        </p:spPr>
      </p:cxnSp>
      <p:cxnSp>
        <p:nvCxnSpPr>
          <p:cNvPr id="191" name="AutoShape 28">
            <a:extLst>
              <a:ext uri="{FF2B5EF4-FFF2-40B4-BE49-F238E27FC236}">
                <a16:creationId xmlns:a16="http://schemas.microsoft.com/office/drawing/2014/main" xmlns="" id="{200C1BCA-A154-40E1-B58C-2C06E5D06A03}"/>
              </a:ext>
            </a:extLst>
          </p:cNvPr>
          <p:cNvCxnSpPr>
            <a:cxnSpLocks noChangeShapeType="1"/>
          </p:cNvCxnSpPr>
          <p:nvPr/>
        </p:nvCxnSpPr>
        <p:spPr bwMode="auto">
          <a:xfrm rot="5400000">
            <a:off x="10305653" y="3488565"/>
            <a:ext cx="103187" cy="0"/>
          </a:xfrm>
          <a:prstGeom prst="straightConnector1">
            <a:avLst/>
          </a:prstGeom>
          <a:noFill/>
          <a:ln w="19050">
            <a:solidFill>
              <a:srgbClr val="333333"/>
            </a:solidFill>
            <a:round/>
          </a:ln>
          <a:extLst>
            <a:ext uri="{909E8E84-426E-40DD-AFC4-6F175D3DCCD1}">
              <a14:hiddenFill xmlns:a14="http://schemas.microsoft.com/office/drawing/2010/main">
                <a:noFill/>
              </a14:hiddenFill>
            </a:ext>
          </a:extLst>
        </p:spPr>
      </p:cxnSp>
      <p:grpSp>
        <p:nvGrpSpPr>
          <p:cNvPr id="42" name="组合 28">
            <a:extLst>
              <a:ext uri="{FF2B5EF4-FFF2-40B4-BE49-F238E27FC236}">
                <a16:creationId xmlns:a16="http://schemas.microsoft.com/office/drawing/2014/main" xmlns="" id="{1B885FA1-257C-4D21-838E-B4990E01C6B2}"/>
              </a:ext>
            </a:extLst>
          </p:cNvPr>
          <p:cNvGrpSpPr/>
          <p:nvPr/>
        </p:nvGrpSpPr>
        <p:grpSpPr>
          <a:xfrm>
            <a:off x="5138881" y="1337933"/>
            <a:ext cx="2706865" cy="974601"/>
            <a:chOff x="4455554" y="2031122"/>
            <a:chExt cx="2030413" cy="958850"/>
          </a:xfrm>
        </p:grpSpPr>
        <p:sp>
          <p:nvSpPr>
            <p:cNvPr id="152" name="Oval 46">
              <a:extLst>
                <a:ext uri="{FF2B5EF4-FFF2-40B4-BE49-F238E27FC236}">
                  <a16:creationId xmlns:a16="http://schemas.microsoft.com/office/drawing/2014/main" xmlns="" id="{D5897CB6-853B-4140-A13F-F3B786CED7E4}"/>
                </a:ext>
              </a:extLst>
            </p:cNvPr>
            <p:cNvSpPr>
              <a:spLocks noChangeArrowheads="1"/>
            </p:cNvSpPr>
            <p:nvPr/>
          </p:nvSpPr>
          <p:spPr bwMode="auto">
            <a:xfrm>
              <a:off x="4455554" y="2031122"/>
              <a:ext cx="2030413" cy="958850"/>
            </a:xfrm>
            <a:prstGeom prst="ellipse">
              <a:avLst/>
            </a:prstGeom>
            <a:solidFill>
              <a:schemeClr val="accent4">
                <a:lumMod val="60000"/>
                <a:lumOff val="40000"/>
              </a:schemeClr>
            </a:solidFill>
            <a:ln w="38100" algn="ctr">
              <a:noFill/>
              <a:round/>
            </a:ln>
          </p:spPr>
          <p:txBody>
            <a:bodyPr wrap="none" lIns="0" rIns="0"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endParaRPr lang="zh-CN" altLang="en-US" sz="1600">
                <a:latin typeface="Arial"/>
                <a:cs typeface="Times New Roman" pitchFamily="18" charset="0"/>
                <a:sym typeface="Arial"/>
              </a:endParaRPr>
            </a:p>
          </p:txBody>
        </p:sp>
        <p:grpSp>
          <p:nvGrpSpPr>
            <p:cNvPr id="153" name="Group 47">
              <a:extLst>
                <a:ext uri="{FF2B5EF4-FFF2-40B4-BE49-F238E27FC236}">
                  <a16:creationId xmlns:a16="http://schemas.microsoft.com/office/drawing/2014/main" xmlns="" id="{755EBB49-E155-4501-8B8F-5B9573436307}"/>
                </a:ext>
              </a:extLst>
            </p:cNvPr>
            <p:cNvGrpSpPr/>
            <p:nvPr/>
          </p:nvGrpSpPr>
          <p:grpSpPr>
            <a:xfrm>
              <a:off x="4711140" y="2141151"/>
              <a:ext cx="1520824" cy="679451"/>
              <a:chOff x="2200" y="1570"/>
              <a:chExt cx="1360" cy="771"/>
            </a:xfrm>
          </p:grpSpPr>
          <p:sp>
            <p:nvSpPr>
              <p:cNvPr id="154" name="Rectangle 48">
                <a:extLst>
                  <a:ext uri="{FF2B5EF4-FFF2-40B4-BE49-F238E27FC236}">
                    <a16:creationId xmlns:a16="http://schemas.microsoft.com/office/drawing/2014/main" xmlns="" id="{5CFDE237-0453-477E-90D8-8EA0F4858A07}"/>
                  </a:ext>
                </a:extLst>
              </p:cNvPr>
              <p:cNvSpPr>
                <a:spLocks noChangeArrowheads="1"/>
              </p:cNvSpPr>
              <p:nvPr/>
            </p:nvSpPr>
            <p:spPr bwMode="auto">
              <a:xfrm>
                <a:off x="2654" y="1842"/>
                <a:ext cx="454" cy="227"/>
              </a:xfrm>
              <a:prstGeom prst="rect">
                <a:avLst/>
              </a:prstGeom>
              <a:solidFill>
                <a:schemeClr val="accent1"/>
              </a:solidFill>
              <a:ln w="19050" algn="ctr">
                <a:solidFill>
                  <a:schemeClr val="tx1"/>
                </a:solidFill>
                <a:miter lim="800000"/>
              </a:ln>
            </p:spPr>
            <p:txBody>
              <a:bodyPr wrap="none" lIns="0" rIns="0"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endParaRPr lang="ja-JP" altLang="en-US" sz="1600">
                  <a:solidFill>
                    <a:schemeClr val="tx2"/>
                  </a:solidFill>
                  <a:latin typeface="Arial"/>
                  <a:cs typeface="Times New Roman" pitchFamily="18" charset="0"/>
                  <a:sym typeface="Arial"/>
                </a:endParaRPr>
              </a:p>
            </p:txBody>
          </p:sp>
          <p:sp>
            <p:nvSpPr>
              <p:cNvPr id="155" name="Oval 49">
                <a:extLst>
                  <a:ext uri="{FF2B5EF4-FFF2-40B4-BE49-F238E27FC236}">
                    <a16:creationId xmlns:a16="http://schemas.microsoft.com/office/drawing/2014/main" xmlns="" id="{8846E3DC-8A52-46F0-ADC2-5E5CE4E2BAF1}"/>
                  </a:ext>
                </a:extLst>
              </p:cNvPr>
              <p:cNvSpPr>
                <a:spLocks noChangeArrowheads="1"/>
              </p:cNvSpPr>
              <p:nvPr/>
            </p:nvSpPr>
            <p:spPr bwMode="auto">
              <a:xfrm>
                <a:off x="2949" y="2205"/>
                <a:ext cx="317" cy="136"/>
              </a:xfrm>
              <a:prstGeom prst="ellipse">
                <a:avLst/>
              </a:prstGeom>
              <a:solidFill>
                <a:srgbClr val="FFCC00"/>
              </a:solidFill>
              <a:ln w="19050" algn="ctr">
                <a:solidFill>
                  <a:schemeClr val="tx1"/>
                </a:solidFill>
                <a:round/>
              </a:ln>
            </p:spPr>
            <p:txBody>
              <a:bodyPr wrap="none" lIns="0" rIns="0"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endParaRPr lang="zh-CN" altLang="en-US" sz="1600">
                  <a:latin typeface="Arial"/>
                  <a:cs typeface="Times New Roman" pitchFamily="18" charset="0"/>
                  <a:sym typeface="Arial"/>
                </a:endParaRPr>
              </a:p>
            </p:txBody>
          </p:sp>
          <p:sp>
            <p:nvSpPr>
              <p:cNvPr id="156" name="Oval 50">
                <a:extLst>
                  <a:ext uri="{FF2B5EF4-FFF2-40B4-BE49-F238E27FC236}">
                    <a16:creationId xmlns:a16="http://schemas.microsoft.com/office/drawing/2014/main" xmlns="" id="{38A142BA-9BC8-4A16-90DE-2992C695452F}"/>
                  </a:ext>
                </a:extLst>
              </p:cNvPr>
              <p:cNvSpPr>
                <a:spLocks noChangeArrowheads="1"/>
              </p:cNvSpPr>
              <p:nvPr/>
            </p:nvSpPr>
            <p:spPr bwMode="auto">
              <a:xfrm>
                <a:off x="2495" y="2205"/>
                <a:ext cx="317" cy="136"/>
              </a:xfrm>
              <a:prstGeom prst="ellipse">
                <a:avLst/>
              </a:prstGeom>
              <a:solidFill>
                <a:srgbClr val="99CC00"/>
              </a:solidFill>
              <a:ln w="19050" algn="ctr">
                <a:solidFill>
                  <a:schemeClr val="tx1"/>
                </a:solidFill>
                <a:round/>
              </a:ln>
            </p:spPr>
            <p:txBody>
              <a:bodyPr wrap="none" lIns="0" rIns="0"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endParaRPr lang="zh-CN" altLang="en-US" sz="1600">
                  <a:latin typeface="Arial"/>
                  <a:cs typeface="Times New Roman" pitchFamily="18" charset="0"/>
                  <a:sym typeface="Arial"/>
                </a:endParaRPr>
              </a:p>
            </p:txBody>
          </p:sp>
          <p:sp>
            <p:nvSpPr>
              <p:cNvPr id="157" name="Oval 51">
                <a:extLst>
                  <a:ext uri="{FF2B5EF4-FFF2-40B4-BE49-F238E27FC236}">
                    <a16:creationId xmlns:a16="http://schemas.microsoft.com/office/drawing/2014/main" xmlns="" id="{F3301AE4-3217-4032-A292-356E7BC675E3}"/>
                  </a:ext>
                </a:extLst>
              </p:cNvPr>
              <p:cNvSpPr>
                <a:spLocks noChangeArrowheads="1"/>
              </p:cNvSpPr>
              <p:nvPr/>
            </p:nvSpPr>
            <p:spPr bwMode="auto">
              <a:xfrm>
                <a:off x="3243" y="1979"/>
                <a:ext cx="317" cy="136"/>
              </a:xfrm>
              <a:prstGeom prst="ellipse">
                <a:avLst/>
              </a:prstGeom>
              <a:solidFill>
                <a:srgbClr val="FF99CC"/>
              </a:solidFill>
              <a:ln w="19050" algn="ctr">
                <a:solidFill>
                  <a:schemeClr val="tx1"/>
                </a:solidFill>
                <a:round/>
              </a:ln>
            </p:spPr>
            <p:txBody>
              <a:bodyPr wrap="none" lIns="0" rIns="0"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endParaRPr lang="zh-CN" altLang="en-US" sz="1600">
                  <a:latin typeface="Arial"/>
                  <a:cs typeface="Times New Roman" pitchFamily="18" charset="0"/>
                  <a:sym typeface="Arial"/>
                </a:endParaRPr>
              </a:p>
            </p:txBody>
          </p:sp>
          <p:sp>
            <p:nvSpPr>
              <p:cNvPr id="158" name="Oval 52">
                <a:extLst>
                  <a:ext uri="{FF2B5EF4-FFF2-40B4-BE49-F238E27FC236}">
                    <a16:creationId xmlns:a16="http://schemas.microsoft.com/office/drawing/2014/main" xmlns="" id="{5DCE378C-9936-4C46-8DD1-A44A1DEB7021}"/>
                  </a:ext>
                </a:extLst>
              </p:cNvPr>
              <p:cNvSpPr>
                <a:spLocks noChangeArrowheads="1"/>
              </p:cNvSpPr>
              <p:nvPr/>
            </p:nvSpPr>
            <p:spPr bwMode="auto">
              <a:xfrm>
                <a:off x="2200" y="1979"/>
                <a:ext cx="317" cy="136"/>
              </a:xfrm>
              <a:prstGeom prst="ellipse">
                <a:avLst/>
              </a:prstGeom>
              <a:solidFill>
                <a:srgbClr val="993366"/>
              </a:solidFill>
              <a:ln w="19050" algn="ctr">
                <a:solidFill>
                  <a:schemeClr val="tx1"/>
                </a:solidFill>
                <a:round/>
              </a:ln>
            </p:spPr>
            <p:txBody>
              <a:bodyPr wrap="none" lIns="0" rIns="0"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endParaRPr lang="zh-CN" altLang="en-US" sz="1600">
                  <a:latin typeface="Arial"/>
                  <a:cs typeface="Times New Roman" pitchFamily="18" charset="0"/>
                  <a:sym typeface="Arial"/>
                </a:endParaRPr>
              </a:p>
            </p:txBody>
          </p:sp>
          <p:sp>
            <p:nvSpPr>
              <p:cNvPr id="159" name="Oval 53">
                <a:extLst>
                  <a:ext uri="{FF2B5EF4-FFF2-40B4-BE49-F238E27FC236}">
                    <a16:creationId xmlns:a16="http://schemas.microsoft.com/office/drawing/2014/main" xmlns="" id="{4680EF15-E53E-4F8B-8F79-FD59615D0405}"/>
                  </a:ext>
                </a:extLst>
              </p:cNvPr>
              <p:cNvSpPr>
                <a:spLocks noChangeArrowheads="1"/>
              </p:cNvSpPr>
              <p:nvPr/>
            </p:nvSpPr>
            <p:spPr bwMode="auto">
              <a:xfrm>
                <a:off x="3152" y="1706"/>
                <a:ext cx="317" cy="136"/>
              </a:xfrm>
              <a:prstGeom prst="ellipse">
                <a:avLst/>
              </a:prstGeom>
              <a:solidFill>
                <a:srgbClr val="FF00FF"/>
              </a:solidFill>
              <a:ln w="19050" algn="ctr">
                <a:solidFill>
                  <a:schemeClr val="tx1"/>
                </a:solidFill>
                <a:round/>
              </a:ln>
            </p:spPr>
            <p:txBody>
              <a:bodyPr wrap="none" lIns="0" rIns="0"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endParaRPr lang="zh-CN" altLang="en-US" sz="1600">
                  <a:latin typeface="Arial"/>
                  <a:cs typeface="Times New Roman" pitchFamily="18" charset="0"/>
                  <a:sym typeface="Arial"/>
                </a:endParaRPr>
              </a:p>
            </p:txBody>
          </p:sp>
          <p:sp>
            <p:nvSpPr>
              <p:cNvPr id="160" name="Oval 54">
                <a:extLst>
                  <a:ext uri="{FF2B5EF4-FFF2-40B4-BE49-F238E27FC236}">
                    <a16:creationId xmlns:a16="http://schemas.microsoft.com/office/drawing/2014/main" xmlns="" id="{98AC6ED9-EBDF-4996-B28D-BB7051DD34DF}"/>
                  </a:ext>
                </a:extLst>
              </p:cNvPr>
              <p:cNvSpPr>
                <a:spLocks noChangeArrowheads="1"/>
              </p:cNvSpPr>
              <p:nvPr/>
            </p:nvSpPr>
            <p:spPr bwMode="auto">
              <a:xfrm>
                <a:off x="2291" y="1706"/>
                <a:ext cx="317" cy="136"/>
              </a:xfrm>
              <a:prstGeom prst="ellipse">
                <a:avLst/>
              </a:prstGeom>
              <a:solidFill>
                <a:srgbClr val="800000"/>
              </a:solidFill>
              <a:ln w="19050" algn="ctr">
                <a:solidFill>
                  <a:schemeClr val="tx1"/>
                </a:solidFill>
                <a:round/>
              </a:ln>
            </p:spPr>
            <p:txBody>
              <a:bodyPr wrap="none" lIns="0" rIns="0"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endParaRPr lang="zh-CN" altLang="en-US" sz="1600">
                  <a:latin typeface="Arial"/>
                  <a:cs typeface="Times New Roman" pitchFamily="18" charset="0"/>
                  <a:sym typeface="Arial"/>
                </a:endParaRPr>
              </a:p>
            </p:txBody>
          </p:sp>
          <p:sp>
            <p:nvSpPr>
              <p:cNvPr id="161" name="Oval 55">
                <a:extLst>
                  <a:ext uri="{FF2B5EF4-FFF2-40B4-BE49-F238E27FC236}">
                    <a16:creationId xmlns:a16="http://schemas.microsoft.com/office/drawing/2014/main" xmlns="" id="{1595C663-7958-4265-A623-D6EC16DA2038}"/>
                  </a:ext>
                </a:extLst>
              </p:cNvPr>
              <p:cNvSpPr>
                <a:spLocks noChangeArrowheads="1"/>
              </p:cNvSpPr>
              <p:nvPr/>
            </p:nvSpPr>
            <p:spPr bwMode="auto">
              <a:xfrm>
                <a:off x="2722" y="1570"/>
                <a:ext cx="317" cy="136"/>
              </a:xfrm>
              <a:prstGeom prst="ellipse">
                <a:avLst/>
              </a:prstGeom>
              <a:solidFill>
                <a:srgbClr val="FF0000"/>
              </a:solidFill>
              <a:ln w="19050" algn="ctr">
                <a:solidFill>
                  <a:schemeClr val="tx1"/>
                </a:solidFill>
                <a:round/>
              </a:ln>
            </p:spPr>
            <p:txBody>
              <a:bodyPr wrap="none" lIns="0" rIns="0"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endParaRPr lang="zh-CN" altLang="en-US" sz="1600">
                  <a:latin typeface="Arial"/>
                  <a:cs typeface="Times New Roman" pitchFamily="18" charset="0"/>
                  <a:sym typeface="Arial"/>
                </a:endParaRPr>
              </a:p>
            </p:txBody>
          </p:sp>
          <p:cxnSp>
            <p:nvCxnSpPr>
              <p:cNvPr id="162" name="AutoShape 56">
                <a:extLst>
                  <a:ext uri="{FF2B5EF4-FFF2-40B4-BE49-F238E27FC236}">
                    <a16:creationId xmlns:a16="http://schemas.microsoft.com/office/drawing/2014/main" xmlns="" id="{0A9F5484-6A9F-4267-A474-72CE5E00CEAA}"/>
                  </a:ext>
                </a:extLst>
              </p:cNvPr>
              <p:cNvCxnSpPr>
                <a:cxnSpLocks noChangeShapeType="1"/>
                <a:endCxn id="154" idx="0"/>
              </p:cNvCxnSpPr>
              <p:nvPr/>
            </p:nvCxnSpPr>
            <p:spPr bwMode="auto">
              <a:xfrm>
                <a:off x="2880" y="1712"/>
                <a:ext cx="1" cy="124"/>
              </a:xfrm>
              <a:prstGeom prst="straightConnector1">
                <a:avLst/>
              </a:prstGeom>
              <a:noFill/>
              <a:ln w="38100">
                <a:solidFill>
                  <a:schemeClr val="tx1"/>
                </a:solidFill>
                <a:round/>
              </a:ln>
              <a:extLst>
                <a:ext uri="{909E8E84-426E-40DD-AFC4-6F175D3DCCD1}">
                  <a14:hiddenFill xmlns:a14="http://schemas.microsoft.com/office/drawing/2010/main">
                    <a:noFill/>
                  </a14:hiddenFill>
                </a:ext>
              </a:extLst>
            </p:spPr>
          </p:cxnSp>
          <p:sp>
            <p:nvSpPr>
              <p:cNvPr id="163" name="Line 57">
                <a:extLst>
                  <a:ext uri="{FF2B5EF4-FFF2-40B4-BE49-F238E27FC236}">
                    <a16:creationId xmlns:a16="http://schemas.microsoft.com/office/drawing/2014/main" xmlns="" id="{DAA8C4A1-6B9B-4E17-80B5-D24771DAC04C}"/>
                  </a:ext>
                </a:extLst>
              </p:cNvPr>
              <p:cNvSpPr>
                <a:spLocks noChangeShapeType="1"/>
              </p:cNvSpPr>
              <p:nvPr/>
            </p:nvSpPr>
            <p:spPr bwMode="auto">
              <a:xfrm>
                <a:off x="2517" y="1836"/>
                <a:ext cx="137" cy="52"/>
              </a:xfrm>
              <a:prstGeom prst="line">
                <a:avLst/>
              </a:prstGeom>
              <a:noFill/>
              <a:ln w="38100">
                <a:solidFill>
                  <a:schemeClr val="tx1"/>
                </a:solidFill>
                <a:round/>
              </a:ln>
              <a:extLst>
                <a:ext uri="{909E8E84-426E-40DD-AFC4-6F175D3DCCD1}">
                  <a14:hiddenFill xmlns:a14="http://schemas.microsoft.com/office/drawing/2010/main">
                    <a:noFill/>
                  </a14:hiddenFill>
                </a:ext>
              </a:extLst>
            </p:spPr>
            <p:txBody>
              <a:bodyPr lIns="0" rIns="0" anchor="b"/>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cs typeface="Times New Roman" pitchFamily="18" charset="0"/>
                  <a:sym typeface="Arial"/>
                </a:endParaRPr>
              </a:p>
            </p:txBody>
          </p:sp>
          <p:sp>
            <p:nvSpPr>
              <p:cNvPr id="164" name="Line 58">
                <a:extLst>
                  <a:ext uri="{FF2B5EF4-FFF2-40B4-BE49-F238E27FC236}">
                    <a16:creationId xmlns:a16="http://schemas.microsoft.com/office/drawing/2014/main" xmlns="" id="{A714286D-557D-4B9A-A423-1D69ACFEA696}"/>
                  </a:ext>
                </a:extLst>
              </p:cNvPr>
              <p:cNvSpPr>
                <a:spLocks noChangeShapeType="1"/>
              </p:cNvSpPr>
              <p:nvPr/>
            </p:nvSpPr>
            <p:spPr bwMode="auto">
              <a:xfrm flipV="1">
                <a:off x="2495" y="1979"/>
                <a:ext cx="159" cy="45"/>
              </a:xfrm>
              <a:prstGeom prst="line">
                <a:avLst/>
              </a:prstGeom>
              <a:noFill/>
              <a:ln w="38100">
                <a:solidFill>
                  <a:schemeClr val="tx1"/>
                </a:solidFill>
                <a:round/>
              </a:ln>
              <a:extLst>
                <a:ext uri="{909E8E84-426E-40DD-AFC4-6F175D3DCCD1}">
                  <a14:hiddenFill xmlns:a14="http://schemas.microsoft.com/office/drawing/2010/main">
                    <a:noFill/>
                  </a14:hiddenFill>
                </a:ext>
              </a:extLst>
            </p:spPr>
            <p:txBody>
              <a:bodyPr lIns="0" rIns="0" anchor="b"/>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cs typeface="Times New Roman" pitchFamily="18" charset="0"/>
                  <a:sym typeface="Arial"/>
                </a:endParaRPr>
              </a:p>
            </p:txBody>
          </p:sp>
          <p:sp>
            <p:nvSpPr>
              <p:cNvPr id="165" name="Line 59">
                <a:extLst>
                  <a:ext uri="{FF2B5EF4-FFF2-40B4-BE49-F238E27FC236}">
                    <a16:creationId xmlns:a16="http://schemas.microsoft.com/office/drawing/2014/main" xmlns="" id="{C667F122-3C93-4D04-89A7-ACA7FE4C85E1}"/>
                  </a:ext>
                </a:extLst>
              </p:cNvPr>
              <p:cNvSpPr>
                <a:spLocks noChangeShapeType="1"/>
              </p:cNvSpPr>
              <p:nvPr/>
            </p:nvSpPr>
            <p:spPr bwMode="auto">
              <a:xfrm flipV="1">
                <a:off x="2654" y="2069"/>
                <a:ext cx="135" cy="136"/>
              </a:xfrm>
              <a:prstGeom prst="line">
                <a:avLst/>
              </a:prstGeom>
              <a:noFill/>
              <a:ln w="38100">
                <a:solidFill>
                  <a:schemeClr val="tx1"/>
                </a:solidFill>
                <a:round/>
              </a:ln>
              <a:extLst>
                <a:ext uri="{909E8E84-426E-40DD-AFC4-6F175D3DCCD1}">
                  <a14:hiddenFill xmlns:a14="http://schemas.microsoft.com/office/drawing/2010/main">
                    <a:noFill/>
                  </a14:hiddenFill>
                </a:ext>
              </a:extLst>
            </p:spPr>
            <p:txBody>
              <a:bodyPr lIns="0" rIns="0" anchor="b"/>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cs typeface="Times New Roman" pitchFamily="18" charset="0"/>
                  <a:sym typeface="Arial"/>
                </a:endParaRPr>
              </a:p>
            </p:txBody>
          </p:sp>
          <p:sp>
            <p:nvSpPr>
              <p:cNvPr id="166" name="Line 60">
                <a:extLst>
                  <a:ext uri="{FF2B5EF4-FFF2-40B4-BE49-F238E27FC236}">
                    <a16:creationId xmlns:a16="http://schemas.microsoft.com/office/drawing/2014/main" xmlns="" id="{C0DB3965-A6BE-406A-9475-AB4A7A1E86A7}"/>
                  </a:ext>
                </a:extLst>
              </p:cNvPr>
              <p:cNvSpPr>
                <a:spLocks noChangeShapeType="1"/>
              </p:cNvSpPr>
              <p:nvPr/>
            </p:nvSpPr>
            <p:spPr bwMode="auto">
              <a:xfrm flipH="1" flipV="1">
                <a:off x="2971" y="2069"/>
                <a:ext cx="137" cy="136"/>
              </a:xfrm>
              <a:prstGeom prst="line">
                <a:avLst/>
              </a:prstGeom>
              <a:noFill/>
              <a:ln w="38100">
                <a:solidFill>
                  <a:schemeClr val="tx1"/>
                </a:solidFill>
                <a:round/>
              </a:ln>
              <a:extLst>
                <a:ext uri="{909E8E84-426E-40DD-AFC4-6F175D3DCCD1}">
                  <a14:hiddenFill xmlns:a14="http://schemas.microsoft.com/office/drawing/2010/main">
                    <a:noFill/>
                  </a14:hiddenFill>
                </a:ext>
              </a:extLst>
            </p:spPr>
            <p:txBody>
              <a:bodyPr lIns="0" rIns="0" anchor="b"/>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cs typeface="Times New Roman" pitchFamily="18" charset="0"/>
                  <a:sym typeface="Arial"/>
                </a:endParaRPr>
              </a:p>
            </p:txBody>
          </p:sp>
          <p:sp>
            <p:nvSpPr>
              <p:cNvPr id="167" name="Line 61">
                <a:extLst>
                  <a:ext uri="{FF2B5EF4-FFF2-40B4-BE49-F238E27FC236}">
                    <a16:creationId xmlns:a16="http://schemas.microsoft.com/office/drawing/2014/main" xmlns="" id="{7E802180-A345-4D58-8FAE-7458F43B4B91}"/>
                  </a:ext>
                </a:extLst>
              </p:cNvPr>
              <p:cNvSpPr>
                <a:spLocks noChangeShapeType="1"/>
              </p:cNvSpPr>
              <p:nvPr/>
            </p:nvSpPr>
            <p:spPr bwMode="auto">
              <a:xfrm rot="10800000" flipV="1">
                <a:off x="3108" y="1836"/>
                <a:ext cx="135" cy="52"/>
              </a:xfrm>
              <a:prstGeom prst="line">
                <a:avLst/>
              </a:prstGeom>
              <a:noFill/>
              <a:ln w="38100">
                <a:solidFill>
                  <a:schemeClr val="tx1"/>
                </a:solidFill>
                <a:round/>
              </a:ln>
              <a:extLst>
                <a:ext uri="{909E8E84-426E-40DD-AFC4-6F175D3DCCD1}">
                  <a14:hiddenFill xmlns:a14="http://schemas.microsoft.com/office/drawing/2010/main">
                    <a:noFill/>
                  </a14:hiddenFill>
                </a:ext>
              </a:extLst>
            </p:spPr>
            <p:txBody>
              <a:bodyPr lIns="0" rIns="0" anchor="b"/>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cs typeface="Times New Roman" pitchFamily="18" charset="0"/>
                  <a:sym typeface="Arial"/>
                </a:endParaRPr>
              </a:p>
            </p:txBody>
          </p:sp>
          <p:sp>
            <p:nvSpPr>
              <p:cNvPr id="168" name="Line 62">
                <a:extLst>
                  <a:ext uri="{FF2B5EF4-FFF2-40B4-BE49-F238E27FC236}">
                    <a16:creationId xmlns:a16="http://schemas.microsoft.com/office/drawing/2014/main" xmlns="" id="{8B434912-CEF1-43D8-BEA1-65A9988BAE45}"/>
                  </a:ext>
                </a:extLst>
              </p:cNvPr>
              <p:cNvSpPr>
                <a:spLocks noChangeShapeType="1"/>
              </p:cNvSpPr>
              <p:nvPr/>
            </p:nvSpPr>
            <p:spPr bwMode="auto">
              <a:xfrm>
                <a:off x="3108" y="1979"/>
                <a:ext cx="135" cy="45"/>
              </a:xfrm>
              <a:prstGeom prst="line">
                <a:avLst/>
              </a:prstGeom>
              <a:noFill/>
              <a:ln w="38100">
                <a:solidFill>
                  <a:schemeClr val="tx1"/>
                </a:solidFill>
                <a:round/>
              </a:ln>
              <a:extLst>
                <a:ext uri="{909E8E84-426E-40DD-AFC4-6F175D3DCCD1}">
                  <a14:hiddenFill xmlns:a14="http://schemas.microsoft.com/office/drawing/2010/main">
                    <a:noFill/>
                  </a14:hiddenFill>
                </a:ext>
              </a:extLst>
            </p:spPr>
            <p:txBody>
              <a:bodyPr lIns="0" rIns="0" anchor="b"/>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cs typeface="Times New Roman" pitchFamily="18" charset="0"/>
                  <a:sym typeface="Arial"/>
                </a:endParaRPr>
              </a:p>
            </p:txBody>
          </p:sp>
        </p:grpSp>
      </p:grpSp>
      <p:sp>
        <p:nvSpPr>
          <p:cNvPr id="87" name="Oval 29">
            <a:extLst>
              <a:ext uri="{FF2B5EF4-FFF2-40B4-BE49-F238E27FC236}">
                <a16:creationId xmlns:a16="http://schemas.microsoft.com/office/drawing/2014/main" xmlns="" id="{760203E9-2C92-4EBD-A24A-694B33EB5BAF}"/>
              </a:ext>
            </a:extLst>
          </p:cNvPr>
          <p:cNvSpPr>
            <a:spLocks noChangeArrowheads="1"/>
          </p:cNvSpPr>
          <p:nvPr/>
        </p:nvSpPr>
        <p:spPr bwMode="auto">
          <a:xfrm>
            <a:off x="8855916" y="5156848"/>
            <a:ext cx="2471128" cy="1061678"/>
          </a:xfrm>
          <a:prstGeom prst="ellipse">
            <a:avLst/>
          </a:prstGeom>
          <a:solidFill>
            <a:schemeClr val="accent5">
              <a:lumMod val="60000"/>
              <a:lumOff val="40000"/>
            </a:schemeClr>
          </a:solidFill>
          <a:ln w="38100" algn="ctr">
            <a:noFill/>
            <a:round/>
          </a:ln>
        </p:spPr>
        <p:txBody>
          <a:bodyPr wrap="none" lIns="0" rIns="0"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buFont typeface="Wingdings" panose="05000000000000000000" pitchFamily="2" charset="2"/>
              <a:buNone/>
            </a:pPr>
            <a:endParaRPr lang="ja-JP" altLang="en-US" sz="1200">
              <a:latin typeface="Arial"/>
              <a:cs typeface="Times New Roman" pitchFamily="18" charset="0"/>
              <a:sym typeface="Arial"/>
            </a:endParaRPr>
          </a:p>
        </p:txBody>
      </p:sp>
      <p:grpSp>
        <p:nvGrpSpPr>
          <p:cNvPr id="88" name="Group 30">
            <a:extLst>
              <a:ext uri="{FF2B5EF4-FFF2-40B4-BE49-F238E27FC236}">
                <a16:creationId xmlns:a16="http://schemas.microsoft.com/office/drawing/2014/main" xmlns="" id="{E0D054C9-8649-4B3A-B8AC-7E325BCD9663}"/>
              </a:ext>
            </a:extLst>
          </p:cNvPr>
          <p:cNvGrpSpPr/>
          <p:nvPr/>
        </p:nvGrpSpPr>
        <p:grpSpPr>
          <a:xfrm>
            <a:off x="9736439" y="5485864"/>
            <a:ext cx="666612" cy="254264"/>
            <a:chOff x="1889" y="3238"/>
            <a:chExt cx="530" cy="318"/>
          </a:xfrm>
        </p:grpSpPr>
        <p:sp>
          <p:nvSpPr>
            <p:cNvPr id="137" name="Rectangle 31">
              <a:extLst>
                <a:ext uri="{FF2B5EF4-FFF2-40B4-BE49-F238E27FC236}">
                  <a16:creationId xmlns:a16="http://schemas.microsoft.com/office/drawing/2014/main" xmlns="" id="{D3F80310-E92F-4B77-B0F7-9990B5F0F65B}"/>
                </a:ext>
              </a:extLst>
            </p:cNvPr>
            <p:cNvSpPr>
              <a:spLocks noChangeArrowheads="1"/>
            </p:cNvSpPr>
            <p:nvPr/>
          </p:nvSpPr>
          <p:spPr bwMode="auto">
            <a:xfrm>
              <a:off x="2066" y="3350"/>
              <a:ext cx="177" cy="94"/>
            </a:xfrm>
            <a:prstGeom prst="rect">
              <a:avLst/>
            </a:prstGeom>
            <a:solidFill>
              <a:schemeClr val="accent1"/>
            </a:solidFill>
            <a:ln w="19050" algn="ctr">
              <a:noFill/>
              <a:miter lim="800000"/>
            </a:ln>
          </p:spPr>
          <p:txBody>
            <a:bodyPr wrap="none" lIns="0" rIns="0"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endParaRPr lang="ja-JP" altLang="en-US" sz="1600">
                <a:solidFill>
                  <a:schemeClr val="tx2"/>
                </a:solidFill>
                <a:latin typeface="Arial"/>
                <a:cs typeface="Times New Roman" pitchFamily="18" charset="0"/>
                <a:sym typeface="Arial"/>
              </a:endParaRPr>
            </a:p>
          </p:txBody>
        </p:sp>
        <p:sp>
          <p:nvSpPr>
            <p:cNvPr id="138" name="Oval 32">
              <a:extLst>
                <a:ext uri="{FF2B5EF4-FFF2-40B4-BE49-F238E27FC236}">
                  <a16:creationId xmlns:a16="http://schemas.microsoft.com/office/drawing/2014/main" xmlns="" id="{8136F180-C780-4376-87A5-7CA3ADD06C92}"/>
                </a:ext>
              </a:extLst>
            </p:cNvPr>
            <p:cNvSpPr>
              <a:spLocks noChangeArrowheads="1"/>
            </p:cNvSpPr>
            <p:nvPr/>
          </p:nvSpPr>
          <p:spPr bwMode="auto">
            <a:xfrm>
              <a:off x="2181" y="3500"/>
              <a:ext cx="123" cy="56"/>
            </a:xfrm>
            <a:prstGeom prst="ellipse">
              <a:avLst/>
            </a:prstGeom>
            <a:solidFill>
              <a:srgbClr val="FF9900"/>
            </a:solidFill>
            <a:ln w="19050" algn="ctr">
              <a:noFill/>
              <a:round/>
            </a:ln>
          </p:spPr>
          <p:txBody>
            <a:bodyPr wrap="none" lIns="0" rIns="0"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endParaRPr lang="zh-CN" altLang="en-US" sz="1600">
                <a:latin typeface="Arial"/>
                <a:cs typeface="Times New Roman" pitchFamily="18" charset="0"/>
                <a:sym typeface="Arial"/>
              </a:endParaRPr>
            </a:p>
          </p:txBody>
        </p:sp>
        <p:sp>
          <p:nvSpPr>
            <p:cNvPr id="139" name="Oval 33">
              <a:extLst>
                <a:ext uri="{FF2B5EF4-FFF2-40B4-BE49-F238E27FC236}">
                  <a16:creationId xmlns:a16="http://schemas.microsoft.com/office/drawing/2014/main" xmlns="" id="{4CFC31A5-489C-4193-B793-E0AF658036C1}"/>
                </a:ext>
              </a:extLst>
            </p:cNvPr>
            <p:cNvSpPr>
              <a:spLocks noChangeArrowheads="1"/>
            </p:cNvSpPr>
            <p:nvPr/>
          </p:nvSpPr>
          <p:spPr bwMode="auto">
            <a:xfrm>
              <a:off x="2004" y="3500"/>
              <a:ext cx="124" cy="56"/>
            </a:xfrm>
            <a:prstGeom prst="ellipse">
              <a:avLst/>
            </a:prstGeom>
            <a:solidFill>
              <a:srgbClr val="00FF00"/>
            </a:solidFill>
            <a:ln w="19050" algn="ctr">
              <a:noFill/>
              <a:round/>
            </a:ln>
          </p:spPr>
          <p:txBody>
            <a:bodyPr wrap="none" lIns="0" rIns="0"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endParaRPr lang="zh-CN" altLang="en-US" sz="1600">
                <a:latin typeface="Arial"/>
                <a:cs typeface="Times New Roman" pitchFamily="18" charset="0"/>
                <a:sym typeface="Arial"/>
              </a:endParaRPr>
            </a:p>
          </p:txBody>
        </p:sp>
        <p:sp>
          <p:nvSpPr>
            <p:cNvPr id="140" name="Oval 34">
              <a:extLst>
                <a:ext uri="{FF2B5EF4-FFF2-40B4-BE49-F238E27FC236}">
                  <a16:creationId xmlns:a16="http://schemas.microsoft.com/office/drawing/2014/main" xmlns="" id="{73F2B2C8-7029-4C09-8DAE-3481F05F454A}"/>
                </a:ext>
              </a:extLst>
            </p:cNvPr>
            <p:cNvSpPr>
              <a:spLocks noChangeArrowheads="1"/>
            </p:cNvSpPr>
            <p:nvPr/>
          </p:nvSpPr>
          <p:spPr bwMode="auto">
            <a:xfrm>
              <a:off x="2295" y="3407"/>
              <a:ext cx="124" cy="56"/>
            </a:xfrm>
            <a:prstGeom prst="ellipse">
              <a:avLst/>
            </a:prstGeom>
            <a:solidFill>
              <a:srgbClr val="FF99CC"/>
            </a:solidFill>
            <a:ln w="19050" algn="ctr">
              <a:noFill/>
              <a:round/>
            </a:ln>
          </p:spPr>
          <p:txBody>
            <a:bodyPr wrap="none" lIns="0" rIns="0"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endParaRPr lang="zh-CN" altLang="en-US" sz="1600">
                <a:latin typeface="Arial"/>
                <a:cs typeface="Times New Roman" pitchFamily="18" charset="0"/>
                <a:sym typeface="Arial"/>
              </a:endParaRPr>
            </a:p>
          </p:txBody>
        </p:sp>
        <p:sp>
          <p:nvSpPr>
            <p:cNvPr id="141" name="Oval 35">
              <a:extLst>
                <a:ext uri="{FF2B5EF4-FFF2-40B4-BE49-F238E27FC236}">
                  <a16:creationId xmlns:a16="http://schemas.microsoft.com/office/drawing/2014/main" xmlns="" id="{6F34661F-A5E1-4B1C-BDC9-8A3A6B2DDB04}"/>
                </a:ext>
              </a:extLst>
            </p:cNvPr>
            <p:cNvSpPr>
              <a:spLocks noChangeArrowheads="1"/>
            </p:cNvSpPr>
            <p:nvPr/>
          </p:nvSpPr>
          <p:spPr bwMode="auto">
            <a:xfrm>
              <a:off x="1889" y="3407"/>
              <a:ext cx="124" cy="56"/>
            </a:xfrm>
            <a:prstGeom prst="ellipse">
              <a:avLst/>
            </a:prstGeom>
            <a:solidFill>
              <a:srgbClr val="800080"/>
            </a:solidFill>
            <a:ln w="19050" algn="ctr">
              <a:noFill/>
              <a:round/>
            </a:ln>
          </p:spPr>
          <p:txBody>
            <a:bodyPr wrap="none" lIns="0" rIns="0"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endParaRPr lang="zh-CN" altLang="en-US" sz="1600">
                <a:latin typeface="Arial"/>
                <a:cs typeface="Times New Roman" pitchFamily="18" charset="0"/>
                <a:sym typeface="Arial"/>
              </a:endParaRPr>
            </a:p>
          </p:txBody>
        </p:sp>
        <p:sp>
          <p:nvSpPr>
            <p:cNvPr id="142" name="Oval 36">
              <a:extLst>
                <a:ext uri="{FF2B5EF4-FFF2-40B4-BE49-F238E27FC236}">
                  <a16:creationId xmlns:a16="http://schemas.microsoft.com/office/drawing/2014/main" xmlns="" id="{F5717BC1-8D10-4485-92A2-0CBE25E0817D}"/>
                </a:ext>
              </a:extLst>
            </p:cNvPr>
            <p:cNvSpPr>
              <a:spLocks noChangeArrowheads="1"/>
            </p:cNvSpPr>
            <p:nvPr/>
          </p:nvSpPr>
          <p:spPr bwMode="auto">
            <a:xfrm>
              <a:off x="2260" y="3294"/>
              <a:ext cx="124" cy="56"/>
            </a:xfrm>
            <a:prstGeom prst="ellipse">
              <a:avLst/>
            </a:prstGeom>
            <a:solidFill>
              <a:srgbClr val="FF00FF"/>
            </a:solidFill>
            <a:ln w="19050" algn="ctr">
              <a:noFill/>
              <a:round/>
            </a:ln>
          </p:spPr>
          <p:txBody>
            <a:bodyPr wrap="none" lIns="0" rIns="0"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endParaRPr lang="zh-CN" altLang="en-US" sz="1600">
                <a:latin typeface="Arial"/>
                <a:cs typeface="Times New Roman" pitchFamily="18" charset="0"/>
                <a:sym typeface="Arial"/>
              </a:endParaRPr>
            </a:p>
          </p:txBody>
        </p:sp>
        <p:sp>
          <p:nvSpPr>
            <p:cNvPr id="143" name="Oval 37">
              <a:extLst>
                <a:ext uri="{FF2B5EF4-FFF2-40B4-BE49-F238E27FC236}">
                  <a16:creationId xmlns:a16="http://schemas.microsoft.com/office/drawing/2014/main" xmlns="" id="{96C6D924-E1E8-493B-9198-ACD640BAFCAD}"/>
                </a:ext>
              </a:extLst>
            </p:cNvPr>
            <p:cNvSpPr>
              <a:spLocks noChangeArrowheads="1"/>
            </p:cNvSpPr>
            <p:nvPr/>
          </p:nvSpPr>
          <p:spPr bwMode="auto">
            <a:xfrm>
              <a:off x="1924" y="3294"/>
              <a:ext cx="124" cy="56"/>
            </a:xfrm>
            <a:prstGeom prst="ellipse">
              <a:avLst/>
            </a:prstGeom>
            <a:solidFill>
              <a:srgbClr val="800000"/>
            </a:solidFill>
            <a:ln w="19050" algn="ctr">
              <a:noFill/>
              <a:round/>
            </a:ln>
          </p:spPr>
          <p:txBody>
            <a:bodyPr wrap="none" lIns="0" rIns="0"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endParaRPr lang="zh-CN" altLang="en-US" sz="1600">
                <a:latin typeface="Arial"/>
                <a:cs typeface="Times New Roman" pitchFamily="18" charset="0"/>
                <a:sym typeface="Arial"/>
              </a:endParaRPr>
            </a:p>
          </p:txBody>
        </p:sp>
        <p:sp>
          <p:nvSpPr>
            <p:cNvPr id="144" name="Oval 38">
              <a:extLst>
                <a:ext uri="{FF2B5EF4-FFF2-40B4-BE49-F238E27FC236}">
                  <a16:creationId xmlns:a16="http://schemas.microsoft.com/office/drawing/2014/main" xmlns="" id="{E954FC52-353C-4BAB-A72A-A33165437E68}"/>
                </a:ext>
              </a:extLst>
            </p:cNvPr>
            <p:cNvSpPr>
              <a:spLocks noChangeArrowheads="1"/>
            </p:cNvSpPr>
            <p:nvPr/>
          </p:nvSpPr>
          <p:spPr bwMode="auto">
            <a:xfrm>
              <a:off x="2092" y="3238"/>
              <a:ext cx="124" cy="56"/>
            </a:xfrm>
            <a:prstGeom prst="ellipse">
              <a:avLst/>
            </a:prstGeom>
            <a:solidFill>
              <a:srgbClr val="FF0000"/>
            </a:solidFill>
            <a:ln w="19050" algn="ctr">
              <a:noFill/>
              <a:round/>
            </a:ln>
          </p:spPr>
          <p:txBody>
            <a:bodyPr wrap="none" lIns="0" rIns="0"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endParaRPr lang="zh-CN" altLang="en-US" sz="1600">
                <a:latin typeface="Arial"/>
                <a:cs typeface="Times New Roman" pitchFamily="18" charset="0"/>
                <a:sym typeface="Arial"/>
              </a:endParaRPr>
            </a:p>
          </p:txBody>
        </p:sp>
        <p:cxnSp>
          <p:nvCxnSpPr>
            <p:cNvPr id="145" name="AutoShape 39">
              <a:extLst>
                <a:ext uri="{FF2B5EF4-FFF2-40B4-BE49-F238E27FC236}">
                  <a16:creationId xmlns:a16="http://schemas.microsoft.com/office/drawing/2014/main" xmlns="" id="{FF470C51-85EC-4043-BFD6-A0D4E28C535E}"/>
                </a:ext>
              </a:extLst>
            </p:cNvPr>
            <p:cNvCxnSpPr>
              <a:cxnSpLocks noChangeShapeType="1"/>
              <a:stCxn id="144" idx="4"/>
              <a:endCxn id="137" idx="0"/>
            </p:cNvCxnSpPr>
            <p:nvPr/>
          </p:nvCxnSpPr>
          <p:spPr bwMode="auto">
            <a:xfrm flipH="1">
              <a:off x="2154" y="3297"/>
              <a:ext cx="0" cy="51"/>
            </a:xfrm>
            <a:prstGeom prst="straightConnector1">
              <a:avLst/>
            </a:prstGeom>
            <a:noFill/>
            <a:ln w="38100">
              <a:noFill/>
              <a:round/>
            </a:ln>
            <a:extLst>
              <a:ext uri="{909E8E84-426E-40DD-AFC4-6F175D3DCCD1}">
                <a14:hiddenFill xmlns:a14="http://schemas.microsoft.com/office/drawing/2010/main">
                  <a:noFill/>
                </a14:hiddenFill>
              </a:ext>
            </a:extLst>
          </p:spPr>
        </p:cxnSp>
        <p:sp>
          <p:nvSpPr>
            <p:cNvPr id="146" name="Line 40">
              <a:extLst>
                <a:ext uri="{FF2B5EF4-FFF2-40B4-BE49-F238E27FC236}">
                  <a16:creationId xmlns:a16="http://schemas.microsoft.com/office/drawing/2014/main" xmlns="" id="{4F2CDF1F-909D-4227-AB68-19FFE6F13FFC}"/>
                </a:ext>
              </a:extLst>
            </p:cNvPr>
            <p:cNvSpPr>
              <a:spLocks noChangeShapeType="1"/>
            </p:cNvSpPr>
            <p:nvPr/>
          </p:nvSpPr>
          <p:spPr bwMode="auto">
            <a:xfrm>
              <a:off x="2013" y="3348"/>
              <a:ext cx="53" cy="21"/>
            </a:xfrm>
            <a:prstGeom prst="line">
              <a:avLst/>
            </a:prstGeom>
            <a:noFill/>
            <a:ln w="38100">
              <a:noFill/>
              <a:round/>
            </a:ln>
            <a:extLst>
              <a:ext uri="{909E8E84-426E-40DD-AFC4-6F175D3DCCD1}">
                <a14:hiddenFill xmlns:a14="http://schemas.microsoft.com/office/drawing/2010/main">
                  <a:noFill/>
                </a14:hiddenFill>
              </a:ext>
            </a:extLst>
          </p:spPr>
          <p:txBody>
            <a:bodyPr lIns="0" rIns="0" anchor="b"/>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cs typeface="Times New Roman" pitchFamily="18" charset="0"/>
                <a:sym typeface="Arial"/>
              </a:endParaRPr>
            </a:p>
          </p:txBody>
        </p:sp>
        <p:sp>
          <p:nvSpPr>
            <p:cNvPr id="147" name="Line 41">
              <a:extLst>
                <a:ext uri="{FF2B5EF4-FFF2-40B4-BE49-F238E27FC236}">
                  <a16:creationId xmlns:a16="http://schemas.microsoft.com/office/drawing/2014/main" xmlns="" id="{F79F60A6-1F27-4538-8452-D7388AE3418C}"/>
                </a:ext>
              </a:extLst>
            </p:cNvPr>
            <p:cNvSpPr>
              <a:spLocks noChangeShapeType="1"/>
            </p:cNvSpPr>
            <p:nvPr/>
          </p:nvSpPr>
          <p:spPr bwMode="auto">
            <a:xfrm flipV="1">
              <a:off x="2004" y="3407"/>
              <a:ext cx="62" cy="18"/>
            </a:xfrm>
            <a:prstGeom prst="line">
              <a:avLst/>
            </a:prstGeom>
            <a:noFill/>
            <a:ln w="38100">
              <a:noFill/>
              <a:round/>
            </a:ln>
            <a:extLst>
              <a:ext uri="{909E8E84-426E-40DD-AFC4-6F175D3DCCD1}">
                <a14:hiddenFill xmlns:a14="http://schemas.microsoft.com/office/drawing/2010/main">
                  <a:noFill/>
                </a14:hiddenFill>
              </a:ext>
            </a:extLst>
          </p:spPr>
          <p:txBody>
            <a:bodyPr lIns="0" rIns="0" anchor="b"/>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cs typeface="Times New Roman" pitchFamily="18" charset="0"/>
                <a:sym typeface="Arial"/>
              </a:endParaRPr>
            </a:p>
          </p:txBody>
        </p:sp>
        <p:sp>
          <p:nvSpPr>
            <p:cNvPr id="148" name="Line 42">
              <a:extLst>
                <a:ext uri="{FF2B5EF4-FFF2-40B4-BE49-F238E27FC236}">
                  <a16:creationId xmlns:a16="http://schemas.microsoft.com/office/drawing/2014/main" xmlns="" id="{36D5EA7E-7052-459A-838E-885CCDD09A30}"/>
                </a:ext>
              </a:extLst>
            </p:cNvPr>
            <p:cNvSpPr>
              <a:spLocks noChangeShapeType="1"/>
            </p:cNvSpPr>
            <p:nvPr/>
          </p:nvSpPr>
          <p:spPr bwMode="auto">
            <a:xfrm flipV="1">
              <a:off x="2066" y="3444"/>
              <a:ext cx="53" cy="56"/>
            </a:xfrm>
            <a:prstGeom prst="line">
              <a:avLst/>
            </a:prstGeom>
            <a:noFill/>
            <a:ln w="38100">
              <a:noFill/>
              <a:round/>
            </a:ln>
            <a:extLst>
              <a:ext uri="{909E8E84-426E-40DD-AFC4-6F175D3DCCD1}">
                <a14:hiddenFill xmlns:a14="http://schemas.microsoft.com/office/drawing/2010/main">
                  <a:noFill/>
                </a14:hiddenFill>
              </a:ext>
            </a:extLst>
          </p:spPr>
          <p:txBody>
            <a:bodyPr lIns="0" rIns="0" anchor="b"/>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cs typeface="Times New Roman" pitchFamily="18" charset="0"/>
                <a:sym typeface="Arial"/>
              </a:endParaRPr>
            </a:p>
          </p:txBody>
        </p:sp>
        <p:sp>
          <p:nvSpPr>
            <p:cNvPr id="149" name="Line 43">
              <a:extLst>
                <a:ext uri="{FF2B5EF4-FFF2-40B4-BE49-F238E27FC236}">
                  <a16:creationId xmlns:a16="http://schemas.microsoft.com/office/drawing/2014/main" xmlns="" id="{F4A8DE32-86AA-4BF2-AD3C-7AF5CEB74B1D}"/>
                </a:ext>
              </a:extLst>
            </p:cNvPr>
            <p:cNvSpPr>
              <a:spLocks noChangeShapeType="1"/>
            </p:cNvSpPr>
            <p:nvPr/>
          </p:nvSpPr>
          <p:spPr bwMode="auto">
            <a:xfrm flipH="1" flipV="1">
              <a:off x="2189" y="3444"/>
              <a:ext cx="54" cy="56"/>
            </a:xfrm>
            <a:prstGeom prst="line">
              <a:avLst/>
            </a:prstGeom>
            <a:noFill/>
            <a:ln w="38100">
              <a:noFill/>
              <a:round/>
            </a:ln>
            <a:extLst>
              <a:ext uri="{909E8E84-426E-40DD-AFC4-6F175D3DCCD1}">
                <a14:hiddenFill xmlns:a14="http://schemas.microsoft.com/office/drawing/2010/main">
                  <a:noFill/>
                </a14:hiddenFill>
              </a:ext>
            </a:extLst>
          </p:spPr>
          <p:txBody>
            <a:bodyPr lIns="0" rIns="0" anchor="b"/>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cs typeface="Times New Roman" pitchFamily="18" charset="0"/>
                <a:sym typeface="Arial"/>
              </a:endParaRPr>
            </a:p>
          </p:txBody>
        </p:sp>
        <p:sp>
          <p:nvSpPr>
            <p:cNvPr id="150" name="Line 44">
              <a:extLst>
                <a:ext uri="{FF2B5EF4-FFF2-40B4-BE49-F238E27FC236}">
                  <a16:creationId xmlns:a16="http://schemas.microsoft.com/office/drawing/2014/main" xmlns="" id="{077AA81D-BE65-406D-B8FB-CDA114779233}"/>
                </a:ext>
              </a:extLst>
            </p:cNvPr>
            <p:cNvSpPr>
              <a:spLocks noChangeShapeType="1"/>
            </p:cNvSpPr>
            <p:nvPr/>
          </p:nvSpPr>
          <p:spPr bwMode="auto">
            <a:xfrm rot="10800000" flipV="1">
              <a:off x="2243" y="3348"/>
              <a:ext cx="52" cy="21"/>
            </a:xfrm>
            <a:prstGeom prst="line">
              <a:avLst/>
            </a:prstGeom>
            <a:noFill/>
            <a:ln w="38100">
              <a:noFill/>
              <a:round/>
            </a:ln>
            <a:extLst>
              <a:ext uri="{909E8E84-426E-40DD-AFC4-6F175D3DCCD1}">
                <a14:hiddenFill xmlns:a14="http://schemas.microsoft.com/office/drawing/2010/main">
                  <a:noFill/>
                </a14:hiddenFill>
              </a:ext>
            </a:extLst>
          </p:spPr>
          <p:txBody>
            <a:bodyPr lIns="0" rIns="0" anchor="b"/>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cs typeface="Times New Roman" pitchFamily="18" charset="0"/>
                <a:sym typeface="Arial"/>
              </a:endParaRPr>
            </a:p>
          </p:txBody>
        </p:sp>
        <p:sp>
          <p:nvSpPr>
            <p:cNvPr id="151" name="Line 45">
              <a:extLst>
                <a:ext uri="{FF2B5EF4-FFF2-40B4-BE49-F238E27FC236}">
                  <a16:creationId xmlns:a16="http://schemas.microsoft.com/office/drawing/2014/main" xmlns="" id="{79A1A9F5-3ADC-4E62-9362-5778BD5A5F63}"/>
                </a:ext>
              </a:extLst>
            </p:cNvPr>
            <p:cNvSpPr>
              <a:spLocks noChangeShapeType="1"/>
            </p:cNvSpPr>
            <p:nvPr/>
          </p:nvSpPr>
          <p:spPr bwMode="auto">
            <a:xfrm>
              <a:off x="2243" y="3407"/>
              <a:ext cx="52" cy="18"/>
            </a:xfrm>
            <a:prstGeom prst="line">
              <a:avLst/>
            </a:prstGeom>
            <a:noFill/>
            <a:ln w="38100">
              <a:noFill/>
              <a:round/>
            </a:ln>
            <a:extLst>
              <a:ext uri="{909E8E84-426E-40DD-AFC4-6F175D3DCCD1}">
                <a14:hiddenFill xmlns:a14="http://schemas.microsoft.com/office/drawing/2010/main">
                  <a:noFill/>
                </a14:hiddenFill>
              </a:ext>
            </a:extLst>
          </p:spPr>
          <p:txBody>
            <a:bodyPr lIns="0" rIns="0" anchor="b"/>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cs typeface="Times New Roman" pitchFamily="18" charset="0"/>
                <a:sym typeface="Arial"/>
              </a:endParaRPr>
            </a:p>
          </p:txBody>
        </p:sp>
      </p:grpSp>
      <p:grpSp>
        <p:nvGrpSpPr>
          <p:cNvPr id="89" name="Group 70">
            <a:extLst>
              <a:ext uri="{FF2B5EF4-FFF2-40B4-BE49-F238E27FC236}">
                <a16:creationId xmlns:a16="http://schemas.microsoft.com/office/drawing/2014/main" xmlns="" id="{D57FB644-159D-4E9A-A573-F3FAC90A6D87}"/>
              </a:ext>
            </a:extLst>
          </p:cNvPr>
          <p:cNvGrpSpPr/>
          <p:nvPr/>
        </p:nvGrpSpPr>
        <p:grpSpPr>
          <a:xfrm>
            <a:off x="8994770" y="5758804"/>
            <a:ext cx="666615" cy="252827"/>
            <a:chOff x="1889" y="3238"/>
            <a:chExt cx="530" cy="318"/>
          </a:xfrm>
        </p:grpSpPr>
        <p:sp>
          <p:nvSpPr>
            <p:cNvPr id="122" name="Rectangle 71">
              <a:extLst>
                <a:ext uri="{FF2B5EF4-FFF2-40B4-BE49-F238E27FC236}">
                  <a16:creationId xmlns:a16="http://schemas.microsoft.com/office/drawing/2014/main" xmlns="" id="{B6CC3215-6DDE-485E-8539-11D04B647C00}"/>
                </a:ext>
              </a:extLst>
            </p:cNvPr>
            <p:cNvSpPr>
              <a:spLocks noChangeArrowheads="1"/>
            </p:cNvSpPr>
            <p:nvPr/>
          </p:nvSpPr>
          <p:spPr bwMode="auto">
            <a:xfrm>
              <a:off x="2066" y="3350"/>
              <a:ext cx="177" cy="94"/>
            </a:xfrm>
            <a:prstGeom prst="rect">
              <a:avLst/>
            </a:prstGeom>
            <a:solidFill>
              <a:schemeClr val="accent1"/>
            </a:solidFill>
            <a:ln w="19050" algn="ctr">
              <a:noFill/>
              <a:miter lim="800000"/>
            </a:ln>
          </p:spPr>
          <p:txBody>
            <a:bodyPr wrap="none" lIns="0" rIns="0"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endParaRPr lang="ja-JP" altLang="en-US" sz="1600">
                <a:solidFill>
                  <a:schemeClr val="tx2"/>
                </a:solidFill>
                <a:latin typeface="Arial"/>
                <a:cs typeface="Times New Roman" pitchFamily="18" charset="0"/>
                <a:sym typeface="Arial"/>
              </a:endParaRPr>
            </a:p>
          </p:txBody>
        </p:sp>
        <p:sp>
          <p:nvSpPr>
            <p:cNvPr id="123" name="Oval 72">
              <a:extLst>
                <a:ext uri="{FF2B5EF4-FFF2-40B4-BE49-F238E27FC236}">
                  <a16:creationId xmlns:a16="http://schemas.microsoft.com/office/drawing/2014/main" xmlns="" id="{922CFB79-5A11-4571-8581-46FB0CC2224B}"/>
                </a:ext>
              </a:extLst>
            </p:cNvPr>
            <p:cNvSpPr>
              <a:spLocks noChangeArrowheads="1"/>
            </p:cNvSpPr>
            <p:nvPr/>
          </p:nvSpPr>
          <p:spPr bwMode="auto">
            <a:xfrm>
              <a:off x="2181" y="3500"/>
              <a:ext cx="123" cy="56"/>
            </a:xfrm>
            <a:prstGeom prst="ellipse">
              <a:avLst/>
            </a:prstGeom>
            <a:solidFill>
              <a:srgbClr val="FF9900"/>
            </a:solidFill>
            <a:ln w="19050" algn="ctr">
              <a:noFill/>
              <a:round/>
            </a:ln>
          </p:spPr>
          <p:txBody>
            <a:bodyPr wrap="none" lIns="0" rIns="0"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endParaRPr lang="zh-CN" altLang="en-US" sz="1600">
                <a:latin typeface="Arial"/>
                <a:cs typeface="Times New Roman" pitchFamily="18" charset="0"/>
                <a:sym typeface="Arial"/>
              </a:endParaRPr>
            </a:p>
          </p:txBody>
        </p:sp>
        <p:sp>
          <p:nvSpPr>
            <p:cNvPr id="124" name="Oval 73">
              <a:extLst>
                <a:ext uri="{FF2B5EF4-FFF2-40B4-BE49-F238E27FC236}">
                  <a16:creationId xmlns:a16="http://schemas.microsoft.com/office/drawing/2014/main" xmlns="" id="{1FC52158-B29E-483A-B790-B448CA4A851B}"/>
                </a:ext>
              </a:extLst>
            </p:cNvPr>
            <p:cNvSpPr>
              <a:spLocks noChangeArrowheads="1"/>
            </p:cNvSpPr>
            <p:nvPr/>
          </p:nvSpPr>
          <p:spPr bwMode="auto">
            <a:xfrm>
              <a:off x="2004" y="3500"/>
              <a:ext cx="124" cy="56"/>
            </a:xfrm>
            <a:prstGeom prst="ellipse">
              <a:avLst/>
            </a:prstGeom>
            <a:solidFill>
              <a:srgbClr val="00FF00"/>
            </a:solidFill>
            <a:ln w="19050" algn="ctr">
              <a:noFill/>
              <a:round/>
            </a:ln>
          </p:spPr>
          <p:txBody>
            <a:bodyPr wrap="none" lIns="0" rIns="0"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endParaRPr lang="zh-CN" altLang="en-US" sz="1600">
                <a:latin typeface="Arial"/>
                <a:cs typeface="Times New Roman" pitchFamily="18" charset="0"/>
                <a:sym typeface="Arial"/>
              </a:endParaRPr>
            </a:p>
          </p:txBody>
        </p:sp>
        <p:sp>
          <p:nvSpPr>
            <p:cNvPr id="125" name="Oval 74">
              <a:extLst>
                <a:ext uri="{FF2B5EF4-FFF2-40B4-BE49-F238E27FC236}">
                  <a16:creationId xmlns:a16="http://schemas.microsoft.com/office/drawing/2014/main" xmlns="" id="{EB70EC6C-087C-45D4-B57A-0D5AF01644AC}"/>
                </a:ext>
              </a:extLst>
            </p:cNvPr>
            <p:cNvSpPr>
              <a:spLocks noChangeArrowheads="1"/>
            </p:cNvSpPr>
            <p:nvPr/>
          </p:nvSpPr>
          <p:spPr bwMode="auto">
            <a:xfrm>
              <a:off x="2295" y="3407"/>
              <a:ext cx="124" cy="56"/>
            </a:xfrm>
            <a:prstGeom prst="ellipse">
              <a:avLst/>
            </a:prstGeom>
            <a:solidFill>
              <a:srgbClr val="FF99CC"/>
            </a:solidFill>
            <a:ln w="19050" algn="ctr">
              <a:noFill/>
              <a:round/>
            </a:ln>
          </p:spPr>
          <p:txBody>
            <a:bodyPr wrap="none" lIns="0" rIns="0"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endParaRPr lang="zh-CN" altLang="en-US" sz="1600">
                <a:latin typeface="Arial"/>
                <a:cs typeface="Times New Roman" pitchFamily="18" charset="0"/>
                <a:sym typeface="Arial"/>
              </a:endParaRPr>
            </a:p>
          </p:txBody>
        </p:sp>
        <p:sp>
          <p:nvSpPr>
            <p:cNvPr id="126" name="Oval 75">
              <a:extLst>
                <a:ext uri="{FF2B5EF4-FFF2-40B4-BE49-F238E27FC236}">
                  <a16:creationId xmlns:a16="http://schemas.microsoft.com/office/drawing/2014/main" xmlns="" id="{C5D33306-240E-446C-A9A5-22B11C50C1F8}"/>
                </a:ext>
              </a:extLst>
            </p:cNvPr>
            <p:cNvSpPr>
              <a:spLocks noChangeArrowheads="1"/>
            </p:cNvSpPr>
            <p:nvPr/>
          </p:nvSpPr>
          <p:spPr bwMode="auto">
            <a:xfrm>
              <a:off x="1889" y="3407"/>
              <a:ext cx="124" cy="56"/>
            </a:xfrm>
            <a:prstGeom prst="ellipse">
              <a:avLst/>
            </a:prstGeom>
            <a:solidFill>
              <a:srgbClr val="800080"/>
            </a:solidFill>
            <a:ln w="19050" algn="ctr">
              <a:noFill/>
              <a:round/>
            </a:ln>
          </p:spPr>
          <p:txBody>
            <a:bodyPr wrap="none" lIns="0" rIns="0"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endParaRPr lang="zh-CN" altLang="en-US" sz="1600">
                <a:latin typeface="Arial"/>
                <a:cs typeface="Times New Roman" pitchFamily="18" charset="0"/>
                <a:sym typeface="Arial"/>
              </a:endParaRPr>
            </a:p>
          </p:txBody>
        </p:sp>
        <p:sp>
          <p:nvSpPr>
            <p:cNvPr id="127" name="Oval 76">
              <a:extLst>
                <a:ext uri="{FF2B5EF4-FFF2-40B4-BE49-F238E27FC236}">
                  <a16:creationId xmlns:a16="http://schemas.microsoft.com/office/drawing/2014/main" xmlns="" id="{8005BAF4-8205-4D59-A057-F20AD5908D9D}"/>
                </a:ext>
              </a:extLst>
            </p:cNvPr>
            <p:cNvSpPr>
              <a:spLocks noChangeArrowheads="1"/>
            </p:cNvSpPr>
            <p:nvPr/>
          </p:nvSpPr>
          <p:spPr bwMode="auto">
            <a:xfrm>
              <a:off x="2260" y="3294"/>
              <a:ext cx="124" cy="56"/>
            </a:xfrm>
            <a:prstGeom prst="ellipse">
              <a:avLst/>
            </a:prstGeom>
            <a:solidFill>
              <a:srgbClr val="FF00FF"/>
            </a:solidFill>
            <a:ln w="19050" algn="ctr">
              <a:noFill/>
              <a:round/>
            </a:ln>
          </p:spPr>
          <p:txBody>
            <a:bodyPr wrap="none" lIns="0" rIns="0"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endParaRPr lang="zh-CN" altLang="en-US" sz="1600">
                <a:latin typeface="Arial"/>
                <a:cs typeface="Times New Roman" pitchFamily="18" charset="0"/>
                <a:sym typeface="Arial"/>
              </a:endParaRPr>
            </a:p>
          </p:txBody>
        </p:sp>
        <p:sp>
          <p:nvSpPr>
            <p:cNvPr id="128" name="Oval 77">
              <a:extLst>
                <a:ext uri="{FF2B5EF4-FFF2-40B4-BE49-F238E27FC236}">
                  <a16:creationId xmlns:a16="http://schemas.microsoft.com/office/drawing/2014/main" xmlns="" id="{3779A7EB-28C5-49C5-AC55-D0F4DDF44F03}"/>
                </a:ext>
              </a:extLst>
            </p:cNvPr>
            <p:cNvSpPr>
              <a:spLocks noChangeArrowheads="1"/>
            </p:cNvSpPr>
            <p:nvPr/>
          </p:nvSpPr>
          <p:spPr bwMode="auto">
            <a:xfrm>
              <a:off x="1924" y="3294"/>
              <a:ext cx="124" cy="56"/>
            </a:xfrm>
            <a:prstGeom prst="ellipse">
              <a:avLst/>
            </a:prstGeom>
            <a:solidFill>
              <a:srgbClr val="800000"/>
            </a:solidFill>
            <a:ln w="19050" algn="ctr">
              <a:noFill/>
              <a:round/>
            </a:ln>
          </p:spPr>
          <p:txBody>
            <a:bodyPr wrap="none" lIns="0" rIns="0"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endParaRPr lang="zh-CN" altLang="en-US" sz="1600">
                <a:latin typeface="Arial"/>
                <a:cs typeface="Times New Roman" pitchFamily="18" charset="0"/>
                <a:sym typeface="Arial"/>
              </a:endParaRPr>
            </a:p>
          </p:txBody>
        </p:sp>
        <p:sp>
          <p:nvSpPr>
            <p:cNvPr id="129" name="Oval 78">
              <a:extLst>
                <a:ext uri="{FF2B5EF4-FFF2-40B4-BE49-F238E27FC236}">
                  <a16:creationId xmlns:a16="http://schemas.microsoft.com/office/drawing/2014/main" xmlns="" id="{EB2B9CC0-5670-4999-89E8-B5322D2DF615}"/>
                </a:ext>
              </a:extLst>
            </p:cNvPr>
            <p:cNvSpPr>
              <a:spLocks noChangeArrowheads="1"/>
            </p:cNvSpPr>
            <p:nvPr/>
          </p:nvSpPr>
          <p:spPr bwMode="auto">
            <a:xfrm>
              <a:off x="2092" y="3238"/>
              <a:ext cx="124" cy="56"/>
            </a:xfrm>
            <a:prstGeom prst="ellipse">
              <a:avLst/>
            </a:prstGeom>
            <a:solidFill>
              <a:srgbClr val="FF0000"/>
            </a:solidFill>
            <a:ln w="19050" algn="ctr">
              <a:noFill/>
              <a:round/>
            </a:ln>
          </p:spPr>
          <p:txBody>
            <a:bodyPr wrap="none" lIns="0" rIns="0"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endParaRPr lang="zh-CN" altLang="en-US" sz="1600">
                <a:latin typeface="Arial"/>
                <a:cs typeface="Times New Roman" pitchFamily="18" charset="0"/>
                <a:sym typeface="Arial"/>
              </a:endParaRPr>
            </a:p>
          </p:txBody>
        </p:sp>
        <p:cxnSp>
          <p:nvCxnSpPr>
            <p:cNvPr id="130" name="AutoShape 79">
              <a:extLst>
                <a:ext uri="{FF2B5EF4-FFF2-40B4-BE49-F238E27FC236}">
                  <a16:creationId xmlns:a16="http://schemas.microsoft.com/office/drawing/2014/main" xmlns="" id="{F0080A29-DFEA-4369-8476-1F65A9A7E4BC}"/>
                </a:ext>
              </a:extLst>
            </p:cNvPr>
            <p:cNvCxnSpPr>
              <a:cxnSpLocks noChangeShapeType="1"/>
              <a:stCxn id="129" idx="4"/>
            </p:cNvCxnSpPr>
            <p:nvPr/>
          </p:nvCxnSpPr>
          <p:spPr bwMode="auto">
            <a:xfrm flipH="1">
              <a:off x="2154" y="3297"/>
              <a:ext cx="0" cy="51"/>
            </a:xfrm>
            <a:prstGeom prst="straightConnector1">
              <a:avLst/>
            </a:prstGeom>
            <a:noFill/>
            <a:ln w="38100">
              <a:noFill/>
              <a:round/>
            </a:ln>
            <a:extLst>
              <a:ext uri="{909E8E84-426E-40DD-AFC4-6F175D3DCCD1}">
                <a14:hiddenFill xmlns:a14="http://schemas.microsoft.com/office/drawing/2010/main">
                  <a:noFill/>
                </a14:hiddenFill>
              </a:ext>
            </a:extLst>
          </p:spPr>
        </p:cxnSp>
        <p:sp>
          <p:nvSpPr>
            <p:cNvPr id="131" name="Line 80">
              <a:extLst>
                <a:ext uri="{FF2B5EF4-FFF2-40B4-BE49-F238E27FC236}">
                  <a16:creationId xmlns:a16="http://schemas.microsoft.com/office/drawing/2014/main" xmlns="" id="{FC99ABB4-4F8F-4919-B9B5-CC999FBA4A30}"/>
                </a:ext>
              </a:extLst>
            </p:cNvPr>
            <p:cNvSpPr>
              <a:spLocks noChangeShapeType="1"/>
            </p:cNvSpPr>
            <p:nvPr/>
          </p:nvSpPr>
          <p:spPr bwMode="auto">
            <a:xfrm>
              <a:off x="2013" y="3348"/>
              <a:ext cx="53" cy="21"/>
            </a:xfrm>
            <a:prstGeom prst="line">
              <a:avLst/>
            </a:prstGeom>
            <a:noFill/>
            <a:ln w="38100">
              <a:noFill/>
              <a:round/>
            </a:ln>
            <a:extLst>
              <a:ext uri="{909E8E84-426E-40DD-AFC4-6F175D3DCCD1}">
                <a14:hiddenFill xmlns:a14="http://schemas.microsoft.com/office/drawing/2010/main">
                  <a:noFill/>
                </a14:hiddenFill>
              </a:ext>
            </a:extLst>
          </p:spPr>
          <p:txBody>
            <a:bodyPr lIns="0" rIns="0" anchor="b"/>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cs typeface="Times New Roman" pitchFamily="18" charset="0"/>
                <a:sym typeface="Arial"/>
              </a:endParaRPr>
            </a:p>
          </p:txBody>
        </p:sp>
        <p:sp>
          <p:nvSpPr>
            <p:cNvPr id="132" name="Line 81">
              <a:extLst>
                <a:ext uri="{FF2B5EF4-FFF2-40B4-BE49-F238E27FC236}">
                  <a16:creationId xmlns:a16="http://schemas.microsoft.com/office/drawing/2014/main" xmlns="" id="{8A962081-9821-458F-AB1E-B9CB82132469}"/>
                </a:ext>
              </a:extLst>
            </p:cNvPr>
            <p:cNvSpPr>
              <a:spLocks noChangeShapeType="1"/>
            </p:cNvSpPr>
            <p:nvPr/>
          </p:nvSpPr>
          <p:spPr bwMode="auto">
            <a:xfrm flipV="1">
              <a:off x="2004" y="3407"/>
              <a:ext cx="62" cy="18"/>
            </a:xfrm>
            <a:prstGeom prst="line">
              <a:avLst/>
            </a:prstGeom>
            <a:noFill/>
            <a:ln w="38100">
              <a:noFill/>
              <a:round/>
            </a:ln>
            <a:extLst>
              <a:ext uri="{909E8E84-426E-40DD-AFC4-6F175D3DCCD1}">
                <a14:hiddenFill xmlns:a14="http://schemas.microsoft.com/office/drawing/2010/main">
                  <a:noFill/>
                </a14:hiddenFill>
              </a:ext>
            </a:extLst>
          </p:spPr>
          <p:txBody>
            <a:bodyPr lIns="0" rIns="0" anchor="b"/>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cs typeface="Times New Roman" pitchFamily="18" charset="0"/>
                <a:sym typeface="Arial"/>
              </a:endParaRPr>
            </a:p>
          </p:txBody>
        </p:sp>
        <p:sp>
          <p:nvSpPr>
            <p:cNvPr id="133" name="Line 82">
              <a:extLst>
                <a:ext uri="{FF2B5EF4-FFF2-40B4-BE49-F238E27FC236}">
                  <a16:creationId xmlns:a16="http://schemas.microsoft.com/office/drawing/2014/main" xmlns="" id="{D51C2E23-F754-45AA-9D7C-958F5DC33C43}"/>
                </a:ext>
              </a:extLst>
            </p:cNvPr>
            <p:cNvSpPr>
              <a:spLocks noChangeShapeType="1"/>
            </p:cNvSpPr>
            <p:nvPr/>
          </p:nvSpPr>
          <p:spPr bwMode="auto">
            <a:xfrm flipV="1">
              <a:off x="2066" y="3444"/>
              <a:ext cx="53" cy="56"/>
            </a:xfrm>
            <a:prstGeom prst="line">
              <a:avLst/>
            </a:prstGeom>
            <a:noFill/>
            <a:ln w="38100">
              <a:noFill/>
              <a:round/>
            </a:ln>
            <a:extLst>
              <a:ext uri="{909E8E84-426E-40DD-AFC4-6F175D3DCCD1}">
                <a14:hiddenFill xmlns:a14="http://schemas.microsoft.com/office/drawing/2010/main">
                  <a:noFill/>
                </a14:hiddenFill>
              </a:ext>
            </a:extLst>
          </p:spPr>
          <p:txBody>
            <a:bodyPr lIns="0" rIns="0" anchor="b"/>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cs typeface="Times New Roman" pitchFamily="18" charset="0"/>
                <a:sym typeface="Arial"/>
              </a:endParaRPr>
            </a:p>
          </p:txBody>
        </p:sp>
        <p:sp>
          <p:nvSpPr>
            <p:cNvPr id="134" name="Line 83">
              <a:extLst>
                <a:ext uri="{FF2B5EF4-FFF2-40B4-BE49-F238E27FC236}">
                  <a16:creationId xmlns:a16="http://schemas.microsoft.com/office/drawing/2014/main" xmlns="" id="{AC0BC231-DCBB-45AA-9BD9-5E480294C4E1}"/>
                </a:ext>
              </a:extLst>
            </p:cNvPr>
            <p:cNvSpPr>
              <a:spLocks noChangeShapeType="1"/>
            </p:cNvSpPr>
            <p:nvPr/>
          </p:nvSpPr>
          <p:spPr bwMode="auto">
            <a:xfrm flipH="1" flipV="1">
              <a:off x="2189" y="3444"/>
              <a:ext cx="54" cy="56"/>
            </a:xfrm>
            <a:prstGeom prst="line">
              <a:avLst/>
            </a:prstGeom>
            <a:noFill/>
            <a:ln w="38100">
              <a:noFill/>
              <a:round/>
            </a:ln>
            <a:extLst>
              <a:ext uri="{909E8E84-426E-40DD-AFC4-6F175D3DCCD1}">
                <a14:hiddenFill xmlns:a14="http://schemas.microsoft.com/office/drawing/2010/main">
                  <a:noFill/>
                </a14:hiddenFill>
              </a:ext>
            </a:extLst>
          </p:spPr>
          <p:txBody>
            <a:bodyPr lIns="0" rIns="0" anchor="b"/>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cs typeface="Times New Roman" pitchFamily="18" charset="0"/>
                <a:sym typeface="Arial"/>
              </a:endParaRPr>
            </a:p>
          </p:txBody>
        </p:sp>
        <p:sp>
          <p:nvSpPr>
            <p:cNvPr id="135" name="Line 84">
              <a:extLst>
                <a:ext uri="{FF2B5EF4-FFF2-40B4-BE49-F238E27FC236}">
                  <a16:creationId xmlns:a16="http://schemas.microsoft.com/office/drawing/2014/main" xmlns="" id="{61136404-C8ED-483A-82B9-9F7149441AE6}"/>
                </a:ext>
              </a:extLst>
            </p:cNvPr>
            <p:cNvSpPr>
              <a:spLocks noChangeShapeType="1"/>
            </p:cNvSpPr>
            <p:nvPr/>
          </p:nvSpPr>
          <p:spPr bwMode="auto">
            <a:xfrm rot="10800000" flipV="1">
              <a:off x="2243" y="3348"/>
              <a:ext cx="52" cy="21"/>
            </a:xfrm>
            <a:prstGeom prst="line">
              <a:avLst/>
            </a:prstGeom>
            <a:noFill/>
            <a:ln w="38100">
              <a:noFill/>
              <a:round/>
            </a:ln>
            <a:extLst>
              <a:ext uri="{909E8E84-426E-40DD-AFC4-6F175D3DCCD1}">
                <a14:hiddenFill xmlns:a14="http://schemas.microsoft.com/office/drawing/2010/main">
                  <a:noFill/>
                </a14:hiddenFill>
              </a:ext>
            </a:extLst>
          </p:spPr>
          <p:txBody>
            <a:bodyPr lIns="0" rIns="0" anchor="b"/>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cs typeface="Times New Roman" pitchFamily="18" charset="0"/>
                <a:sym typeface="Arial"/>
              </a:endParaRPr>
            </a:p>
          </p:txBody>
        </p:sp>
        <p:sp>
          <p:nvSpPr>
            <p:cNvPr id="136" name="Line 85">
              <a:extLst>
                <a:ext uri="{FF2B5EF4-FFF2-40B4-BE49-F238E27FC236}">
                  <a16:creationId xmlns:a16="http://schemas.microsoft.com/office/drawing/2014/main" xmlns="" id="{85239C59-5DE4-435E-80DF-2882D9A15FAE}"/>
                </a:ext>
              </a:extLst>
            </p:cNvPr>
            <p:cNvSpPr>
              <a:spLocks noChangeShapeType="1"/>
            </p:cNvSpPr>
            <p:nvPr/>
          </p:nvSpPr>
          <p:spPr bwMode="auto">
            <a:xfrm>
              <a:off x="2243" y="3407"/>
              <a:ext cx="52" cy="18"/>
            </a:xfrm>
            <a:prstGeom prst="line">
              <a:avLst/>
            </a:prstGeom>
            <a:noFill/>
            <a:ln w="38100">
              <a:noFill/>
              <a:round/>
            </a:ln>
            <a:extLst>
              <a:ext uri="{909E8E84-426E-40DD-AFC4-6F175D3DCCD1}">
                <a14:hiddenFill xmlns:a14="http://schemas.microsoft.com/office/drawing/2010/main">
                  <a:noFill/>
                </a14:hiddenFill>
              </a:ext>
            </a:extLst>
          </p:spPr>
          <p:txBody>
            <a:bodyPr lIns="0" rIns="0" anchor="b"/>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cs typeface="Times New Roman" pitchFamily="18" charset="0"/>
                <a:sym typeface="Arial"/>
              </a:endParaRPr>
            </a:p>
          </p:txBody>
        </p:sp>
      </p:grpSp>
      <p:grpSp>
        <p:nvGrpSpPr>
          <p:cNvPr id="90" name="Group 86">
            <a:extLst>
              <a:ext uri="{FF2B5EF4-FFF2-40B4-BE49-F238E27FC236}">
                <a16:creationId xmlns:a16="http://schemas.microsoft.com/office/drawing/2014/main" xmlns="" id="{E37DB4D8-F29E-4B44-8367-272060527B4D}"/>
              </a:ext>
            </a:extLst>
          </p:cNvPr>
          <p:cNvGrpSpPr/>
          <p:nvPr/>
        </p:nvGrpSpPr>
        <p:grpSpPr>
          <a:xfrm>
            <a:off x="9766827" y="5817702"/>
            <a:ext cx="666615" cy="252827"/>
            <a:chOff x="1889" y="3238"/>
            <a:chExt cx="530" cy="318"/>
          </a:xfrm>
        </p:grpSpPr>
        <p:sp>
          <p:nvSpPr>
            <p:cNvPr id="107" name="Rectangle 87">
              <a:extLst>
                <a:ext uri="{FF2B5EF4-FFF2-40B4-BE49-F238E27FC236}">
                  <a16:creationId xmlns:a16="http://schemas.microsoft.com/office/drawing/2014/main" xmlns="" id="{7425EAA8-B250-4626-A15A-22D48D86C2D8}"/>
                </a:ext>
              </a:extLst>
            </p:cNvPr>
            <p:cNvSpPr>
              <a:spLocks noChangeArrowheads="1"/>
            </p:cNvSpPr>
            <p:nvPr/>
          </p:nvSpPr>
          <p:spPr bwMode="auto">
            <a:xfrm>
              <a:off x="2066" y="3350"/>
              <a:ext cx="177" cy="94"/>
            </a:xfrm>
            <a:prstGeom prst="rect">
              <a:avLst/>
            </a:prstGeom>
            <a:solidFill>
              <a:schemeClr val="accent1"/>
            </a:solidFill>
            <a:ln w="19050" algn="ctr">
              <a:noFill/>
              <a:miter lim="800000"/>
            </a:ln>
          </p:spPr>
          <p:txBody>
            <a:bodyPr wrap="none" lIns="0" rIns="0"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endParaRPr lang="ja-JP" altLang="en-US" sz="1600">
                <a:solidFill>
                  <a:schemeClr val="tx2"/>
                </a:solidFill>
                <a:latin typeface="Arial"/>
                <a:cs typeface="Times New Roman" pitchFamily="18" charset="0"/>
                <a:sym typeface="Arial"/>
              </a:endParaRPr>
            </a:p>
          </p:txBody>
        </p:sp>
        <p:sp>
          <p:nvSpPr>
            <p:cNvPr id="108" name="Oval 88">
              <a:extLst>
                <a:ext uri="{FF2B5EF4-FFF2-40B4-BE49-F238E27FC236}">
                  <a16:creationId xmlns:a16="http://schemas.microsoft.com/office/drawing/2014/main" xmlns="" id="{3FD6E205-92FE-424B-8E27-80B882DF180C}"/>
                </a:ext>
              </a:extLst>
            </p:cNvPr>
            <p:cNvSpPr>
              <a:spLocks noChangeArrowheads="1"/>
            </p:cNvSpPr>
            <p:nvPr/>
          </p:nvSpPr>
          <p:spPr bwMode="auto">
            <a:xfrm>
              <a:off x="2181" y="3500"/>
              <a:ext cx="123" cy="56"/>
            </a:xfrm>
            <a:prstGeom prst="ellipse">
              <a:avLst/>
            </a:prstGeom>
            <a:solidFill>
              <a:srgbClr val="FF9900"/>
            </a:solidFill>
            <a:ln w="19050" algn="ctr">
              <a:noFill/>
              <a:round/>
            </a:ln>
          </p:spPr>
          <p:txBody>
            <a:bodyPr wrap="none" lIns="0" rIns="0"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endParaRPr lang="zh-CN" altLang="en-US" sz="1600">
                <a:latin typeface="Arial"/>
                <a:cs typeface="Times New Roman" pitchFamily="18" charset="0"/>
                <a:sym typeface="Arial"/>
              </a:endParaRPr>
            </a:p>
          </p:txBody>
        </p:sp>
        <p:sp>
          <p:nvSpPr>
            <p:cNvPr id="109" name="Oval 89">
              <a:extLst>
                <a:ext uri="{FF2B5EF4-FFF2-40B4-BE49-F238E27FC236}">
                  <a16:creationId xmlns:a16="http://schemas.microsoft.com/office/drawing/2014/main" xmlns="" id="{302304CA-BBE5-4227-995A-BF0004B397CA}"/>
                </a:ext>
              </a:extLst>
            </p:cNvPr>
            <p:cNvSpPr>
              <a:spLocks noChangeArrowheads="1"/>
            </p:cNvSpPr>
            <p:nvPr/>
          </p:nvSpPr>
          <p:spPr bwMode="auto">
            <a:xfrm>
              <a:off x="2004" y="3500"/>
              <a:ext cx="124" cy="56"/>
            </a:xfrm>
            <a:prstGeom prst="ellipse">
              <a:avLst/>
            </a:prstGeom>
            <a:solidFill>
              <a:srgbClr val="00FF00"/>
            </a:solidFill>
            <a:ln w="19050" algn="ctr">
              <a:noFill/>
              <a:round/>
            </a:ln>
          </p:spPr>
          <p:txBody>
            <a:bodyPr wrap="none" lIns="0" rIns="0"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endParaRPr lang="zh-CN" altLang="en-US" sz="1600">
                <a:latin typeface="Arial"/>
                <a:cs typeface="Times New Roman" pitchFamily="18" charset="0"/>
                <a:sym typeface="Arial"/>
              </a:endParaRPr>
            </a:p>
          </p:txBody>
        </p:sp>
        <p:sp>
          <p:nvSpPr>
            <p:cNvPr id="110" name="Oval 90">
              <a:extLst>
                <a:ext uri="{FF2B5EF4-FFF2-40B4-BE49-F238E27FC236}">
                  <a16:creationId xmlns:a16="http://schemas.microsoft.com/office/drawing/2014/main" xmlns="" id="{90ED85A8-95BF-453E-9C5F-5CA9FB0BF64D}"/>
                </a:ext>
              </a:extLst>
            </p:cNvPr>
            <p:cNvSpPr>
              <a:spLocks noChangeArrowheads="1"/>
            </p:cNvSpPr>
            <p:nvPr/>
          </p:nvSpPr>
          <p:spPr bwMode="auto">
            <a:xfrm>
              <a:off x="2295" y="3407"/>
              <a:ext cx="124" cy="56"/>
            </a:xfrm>
            <a:prstGeom prst="ellipse">
              <a:avLst/>
            </a:prstGeom>
            <a:solidFill>
              <a:srgbClr val="FF99CC"/>
            </a:solidFill>
            <a:ln w="19050" algn="ctr">
              <a:noFill/>
              <a:round/>
            </a:ln>
          </p:spPr>
          <p:txBody>
            <a:bodyPr wrap="none" lIns="0" rIns="0"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endParaRPr lang="zh-CN" altLang="en-US" sz="1600">
                <a:latin typeface="Arial"/>
                <a:cs typeface="Times New Roman" pitchFamily="18" charset="0"/>
                <a:sym typeface="Arial"/>
              </a:endParaRPr>
            </a:p>
          </p:txBody>
        </p:sp>
        <p:sp>
          <p:nvSpPr>
            <p:cNvPr id="111" name="Oval 91">
              <a:extLst>
                <a:ext uri="{FF2B5EF4-FFF2-40B4-BE49-F238E27FC236}">
                  <a16:creationId xmlns:a16="http://schemas.microsoft.com/office/drawing/2014/main" xmlns="" id="{238D35F1-FE0D-451E-9BEC-BEC315B105B3}"/>
                </a:ext>
              </a:extLst>
            </p:cNvPr>
            <p:cNvSpPr>
              <a:spLocks noChangeArrowheads="1"/>
            </p:cNvSpPr>
            <p:nvPr/>
          </p:nvSpPr>
          <p:spPr bwMode="auto">
            <a:xfrm>
              <a:off x="1889" y="3407"/>
              <a:ext cx="124" cy="56"/>
            </a:xfrm>
            <a:prstGeom prst="ellipse">
              <a:avLst/>
            </a:prstGeom>
            <a:solidFill>
              <a:srgbClr val="800080"/>
            </a:solidFill>
            <a:ln w="19050" algn="ctr">
              <a:noFill/>
              <a:round/>
            </a:ln>
          </p:spPr>
          <p:txBody>
            <a:bodyPr wrap="none" lIns="0" rIns="0"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endParaRPr lang="zh-CN" altLang="en-US" sz="1600">
                <a:latin typeface="Arial"/>
                <a:cs typeface="Times New Roman" pitchFamily="18" charset="0"/>
                <a:sym typeface="Arial"/>
              </a:endParaRPr>
            </a:p>
          </p:txBody>
        </p:sp>
        <p:sp>
          <p:nvSpPr>
            <p:cNvPr id="112" name="Oval 92">
              <a:extLst>
                <a:ext uri="{FF2B5EF4-FFF2-40B4-BE49-F238E27FC236}">
                  <a16:creationId xmlns:a16="http://schemas.microsoft.com/office/drawing/2014/main" xmlns="" id="{56A71AB9-9B18-4EBA-B4FF-F57F15986B6B}"/>
                </a:ext>
              </a:extLst>
            </p:cNvPr>
            <p:cNvSpPr>
              <a:spLocks noChangeArrowheads="1"/>
            </p:cNvSpPr>
            <p:nvPr/>
          </p:nvSpPr>
          <p:spPr bwMode="auto">
            <a:xfrm>
              <a:off x="2260" y="3294"/>
              <a:ext cx="124" cy="56"/>
            </a:xfrm>
            <a:prstGeom prst="ellipse">
              <a:avLst/>
            </a:prstGeom>
            <a:solidFill>
              <a:srgbClr val="FF00FF"/>
            </a:solidFill>
            <a:ln w="19050" algn="ctr">
              <a:noFill/>
              <a:round/>
            </a:ln>
          </p:spPr>
          <p:txBody>
            <a:bodyPr wrap="none" lIns="0" rIns="0"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endParaRPr lang="zh-CN" altLang="en-US" sz="1600">
                <a:latin typeface="Arial"/>
                <a:cs typeface="Times New Roman" pitchFamily="18" charset="0"/>
                <a:sym typeface="Arial"/>
              </a:endParaRPr>
            </a:p>
          </p:txBody>
        </p:sp>
        <p:sp>
          <p:nvSpPr>
            <p:cNvPr id="113" name="Oval 93">
              <a:extLst>
                <a:ext uri="{FF2B5EF4-FFF2-40B4-BE49-F238E27FC236}">
                  <a16:creationId xmlns:a16="http://schemas.microsoft.com/office/drawing/2014/main" xmlns="" id="{67ED61F8-F4BB-4A08-8D0F-73706C456140}"/>
                </a:ext>
              </a:extLst>
            </p:cNvPr>
            <p:cNvSpPr>
              <a:spLocks noChangeArrowheads="1"/>
            </p:cNvSpPr>
            <p:nvPr/>
          </p:nvSpPr>
          <p:spPr bwMode="auto">
            <a:xfrm>
              <a:off x="1924" y="3294"/>
              <a:ext cx="124" cy="56"/>
            </a:xfrm>
            <a:prstGeom prst="ellipse">
              <a:avLst/>
            </a:prstGeom>
            <a:solidFill>
              <a:srgbClr val="800000"/>
            </a:solidFill>
            <a:ln w="19050" algn="ctr">
              <a:noFill/>
              <a:round/>
            </a:ln>
          </p:spPr>
          <p:txBody>
            <a:bodyPr wrap="none" lIns="0" rIns="0"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endParaRPr lang="zh-CN" altLang="en-US" sz="1600">
                <a:latin typeface="Arial"/>
                <a:cs typeface="Times New Roman" pitchFamily="18" charset="0"/>
                <a:sym typeface="Arial"/>
              </a:endParaRPr>
            </a:p>
          </p:txBody>
        </p:sp>
        <p:sp>
          <p:nvSpPr>
            <p:cNvPr id="114" name="Oval 94">
              <a:extLst>
                <a:ext uri="{FF2B5EF4-FFF2-40B4-BE49-F238E27FC236}">
                  <a16:creationId xmlns:a16="http://schemas.microsoft.com/office/drawing/2014/main" xmlns="" id="{E5CA3E11-9601-4A1D-9CEC-14EAAA03CC2E}"/>
                </a:ext>
              </a:extLst>
            </p:cNvPr>
            <p:cNvSpPr>
              <a:spLocks noChangeArrowheads="1"/>
            </p:cNvSpPr>
            <p:nvPr/>
          </p:nvSpPr>
          <p:spPr bwMode="auto">
            <a:xfrm>
              <a:off x="2092" y="3238"/>
              <a:ext cx="124" cy="56"/>
            </a:xfrm>
            <a:prstGeom prst="ellipse">
              <a:avLst/>
            </a:prstGeom>
            <a:solidFill>
              <a:srgbClr val="FF0000"/>
            </a:solidFill>
            <a:ln w="19050" algn="ctr">
              <a:noFill/>
              <a:round/>
            </a:ln>
          </p:spPr>
          <p:txBody>
            <a:bodyPr wrap="none" lIns="0" rIns="0"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endParaRPr lang="zh-CN" altLang="en-US" sz="1600">
                <a:latin typeface="Arial"/>
                <a:cs typeface="Times New Roman" pitchFamily="18" charset="0"/>
                <a:sym typeface="Arial"/>
              </a:endParaRPr>
            </a:p>
          </p:txBody>
        </p:sp>
        <p:cxnSp>
          <p:nvCxnSpPr>
            <p:cNvPr id="115" name="AutoShape 95">
              <a:extLst>
                <a:ext uri="{FF2B5EF4-FFF2-40B4-BE49-F238E27FC236}">
                  <a16:creationId xmlns:a16="http://schemas.microsoft.com/office/drawing/2014/main" xmlns="" id="{B3A0449E-9EC5-41F9-AB85-82EBD7F5D454}"/>
                </a:ext>
              </a:extLst>
            </p:cNvPr>
            <p:cNvCxnSpPr>
              <a:cxnSpLocks noChangeShapeType="1"/>
              <a:stCxn id="114" idx="4"/>
              <a:endCxn id="107" idx="0"/>
            </p:cNvCxnSpPr>
            <p:nvPr/>
          </p:nvCxnSpPr>
          <p:spPr bwMode="auto">
            <a:xfrm flipH="1">
              <a:off x="2154" y="3297"/>
              <a:ext cx="0" cy="51"/>
            </a:xfrm>
            <a:prstGeom prst="straightConnector1">
              <a:avLst/>
            </a:prstGeom>
            <a:noFill/>
            <a:ln w="38100">
              <a:noFill/>
              <a:round/>
            </a:ln>
            <a:extLst>
              <a:ext uri="{909E8E84-426E-40DD-AFC4-6F175D3DCCD1}">
                <a14:hiddenFill xmlns:a14="http://schemas.microsoft.com/office/drawing/2010/main">
                  <a:noFill/>
                </a14:hiddenFill>
              </a:ext>
            </a:extLst>
          </p:spPr>
        </p:cxnSp>
        <p:sp>
          <p:nvSpPr>
            <p:cNvPr id="116" name="Line 96">
              <a:extLst>
                <a:ext uri="{FF2B5EF4-FFF2-40B4-BE49-F238E27FC236}">
                  <a16:creationId xmlns:a16="http://schemas.microsoft.com/office/drawing/2014/main" xmlns="" id="{01C196E9-16E3-418E-9D12-8CFA71E055B2}"/>
                </a:ext>
              </a:extLst>
            </p:cNvPr>
            <p:cNvSpPr>
              <a:spLocks noChangeShapeType="1"/>
            </p:cNvSpPr>
            <p:nvPr/>
          </p:nvSpPr>
          <p:spPr bwMode="auto">
            <a:xfrm>
              <a:off x="2013" y="3348"/>
              <a:ext cx="53" cy="21"/>
            </a:xfrm>
            <a:prstGeom prst="line">
              <a:avLst/>
            </a:prstGeom>
            <a:noFill/>
            <a:ln w="38100">
              <a:noFill/>
              <a:round/>
            </a:ln>
            <a:extLst>
              <a:ext uri="{909E8E84-426E-40DD-AFC4-6F175D3DCCD1}">
                <a14:hiddenFill xmlns:a14="http://schemas.microsoft.com/office/drawing/2010/main">
                  <a:noFill/>
                </a14:hiddenFill>
              </a:ext>
            </a:extLst>
          </p:spPr>
          <p:txBody>
            <a:bodyPr lIns="0" rIns="0" anchor="b"/>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cs typeface="Times New Roman" pitchFamily="18" charset="0"/>
                <a:sym typeface="Arial"/>
              </a:endParaRPr>
            </a:p>
          </p:txBody>
        </p:sp>
        <p:sp>
          <p:nvSpPr>
            <p:cNvPr id="117" name="Line 97">
              <a:extLst>
                <a:ext uri="{FF2B5EF4-FFF2-40B4-BE49-F238E27FC236}">
                  <a16:creationId xmlns:a16="http://schemas.microsoft.com/office/drawing/2014/main" xmlns="" id="{A85230FD-59FD-4EE4-9968-1F426BDCE334}"/>
                </a:ext>
              </a:extLst>
            </p:cNvPr>
            <p:cNvSpPr>
              <a:spLocks noChangeShapeType="1"/>
            </p:cNvSpPr>
            <p:nvPr/>
          </p:nvSpPr>
          <p:spPr bwMode="auto">
            <a:xfrm flipV="1">
              <a:off x="2004" y="3407"/>
              <a:ext cx="62" cy="18"/>
            </a:xfrm>
            <a:prstGeom prst="line">
              <a:avLst/>
            </a:prstGeom>
            <a:noFill/>
            <a:ln w="38100">
              <a:noFill/>
              <a:round/>
            </a:ln>
            <a:extLst>
              <a:ext uri="{909E8E84-426E-40DD-AFC4-6F175D3DCCD1}">
                <a14:hiddenFill xmlns:a14="http://schemas.microsoft.com/office/drawing/2010/main">
                  <a:noFill/>
                </a14:hiddenFill>
              </a:ext>
            </a:extLst>
          </p:spPr>
          <p:txBody>
            <a:bodyPr lIns="0" rIns="0" anchor="b"/>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cs typeface="Times New Roman" pitchFamily="18" charset="0"/>
                <a:sym typeface="Arial"/>
              </a:endParaRPr>
            </a:p>
          </p:txBody>
        </p:sp>
        <p:sp>
          <p:nvSpPr>
            <p:cNvPr id="118" name="Line 98">
              <a:extLst>
                <a:ext uri="{FF2B5EF4-FFF2-40B4-BE49-F238E27FC236}">
                  <a16:creationId xmlns:a16="http://schemas.microsoft.com/office/drawing/2014/main" xmlns="" id="{5F5F9091-9498-4E1A-9A81-9EEEF2FD5B3B}"/>
                </a:ext>
              </a:extLst>
            </p:cNvPr>
            <p:cNvSpPr>
              <a:spLocks noChangeShapeType="1"/>
            </p:cNvSpPr>
            <p:nvPr/>
          </p:nvSpPr>
          <p:spPr bwMode="auto">
            <a:xfrm flipV="1">
              <a:off x="2066" y="3444"/>
              <a:ext cx="53" cy="56"/>
            </a:xfrm>
            <a:prstGeom prst="line">
              <a:avLst/>
            </a:prstGeom>
            <a:noFill/>
            <a:ln w="38100">
              <a:noFill/>
              <a:round/>
            </a:ln>
            <a:extLst>
              <a:ext uri="{909E8E84-426E-40DD-AFC4-6F175D3DCCD1}">
                <a14:hiddenFill xmlns:a14="http://schemas.microsoft.com/office/drawing/2010/main">
                  <a:noFill/>
                </a14:hiddenFill>
              </a:ext>
            </a:extLst>
          </p:spPr>
          <p:txBody>
            <a:bodyPr lIns="0" rIns="0" anchor="b"/>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cs typeface="Times New Roman" pitchFamily="18" charset="0"/>
                <a:sym typeface="Arial"/>
              </a:endParaRPr>
            </a:p>
          </p:txBody>
        </p:sp>
        <p:sp>
          <p:nvSpPr>
            <p:cNvPr id="119" name="Line 99">
              <a:extLst>
                <a:ext uri="{FF2B5EF4-FFF2-40B4-BE49-F238E27FC236}">
                  <a16:creationId xmlns:a16="http://schemas.microsoft.com/office/drawing/2014/main" xmlns="" id="{1F5245F6-FBCA-4724-ADE3-CEA380228574}"/>
                </a:ext>
              </a:extLst>
            </p:cNvPr>
            <p:cNvSpPr>
              <a:spLocks noChangeShapeType="1"/>
            </p:cNvSpPr>
            <p:nvPr/>
          </p:nvSpPr>
          <p:spPr bwMode="auto">
            <a:xfrm flipH="1" flipV="1">
              <a:off x="2189" y="3444"/>
              <a:ext cx="54" cy="56"/>
            </a:xfrm>
            <a:prstGeom prst="line">
              <a:avLst/>
            </a:prstGeom>
            <a:noFill/>
            <a:ln w="38100">
              <a:noFill/>
              <a:round/>
            </a:ln>
            <a:extLst>
              <a:ext uri="{909E8E84-426E-40DD-AFC4-6F175D3DCCD1}">
                <a14:hiddenFill xmlns:a14="http://schemas.microsoft.com/office/drawing/2010/main">
                  <a:noFill/>
                </a14:hiddenFill>
              </a:ext>
            </a:extLst>
          </p:spPr>
          <p:txBody>
            <a:bodyPr lIns="0" rIns="0" anchor="b"/>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cs typeface="Times New Roman" pitchFamily="18" charset="0"/>
                <a:sym typeface="Arial"/>
              </a:endParaRPr>
            </a:p>
          </p:txBody>
        </p:sp>
        <p:sp>
          <p:nvSpPr>
            <p:cNvPr id="120" name="Line 100">
              <a:extLst>
                <a:ext uri="{FF2B5EF4-FFF2-40B4-BE49-F238E27FC236}">
                  <a16:creationId xmlns:a16="http://schemas.microsoft.com/office/drawing/2014/main" xmlns="" id="{8161D9CA-628C-48FB-87E3-836966F0352D}"/>
                </a:ext>
              </a:extLst>
            </p:cNvPr>
            <p:cNvSpPr>
              <a:spLocks noChangeShapeType="1"/>
            </p:cNvSpPr>
            <p:nvPr/>
          </p:nvSpPr>
          <p:spPr bwMode="auto">
            <a:xfrm rot="10800000" flipV="1">
              <a:off x="2243" y="3348"/>
              <a:ext cx="52" cy="21"/>
            </a:xfrm>
            <a:prstGeom prst="line">
              <a:avLst/>
            </a:prstGeom>
            <a:noFill/>
            <a:ln w="38100">
              <a:noFill/>
              <a:round/>
            </a:ln>
            <a:extLst>
              <a:ext uri="{909E8E84-426E-40DD-AFC4-6F175D3DCCD1}">
                <a14:hiddenFill xmlns:a14="http://schemas.microsoft.com/office/drawing/2010/main">
                  <a:noFill/>
                </a14:hiddenFill>
              </a:ext>
            </a:extLst>
          </p:spPr>
          <p:txBody>
            <a:bodyPr lIns="0" rIns="0" anchor="b"/>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cs typeface="Times New Roman" pitchFamily="18" charset="0"/>
                <a:sym typeface="Arial"/>
              </a:endParaRPr>
            </a:p>
          </p:txBody>
        </p:sp>
        <p:sp>
          <p:nvSpPr>
            <p:cNvPr id="121" name="Line 101">
              <a:extLst>
                <a:ext uri="{FF2B5EF4-FFF2-40B4-BE49-F238E27FC236}">
                  <a16:creationId xmlns:a16="http://schemas.microsoft.com/office/drawing/2014/main" xmlns="" id="{C6630391-FFB8-4359-B29D-421BCBF01AB2}"/>
                </a:ext>
              </a:extLst>
            </p:cNvPr>
            <p:cNvSpPr>
              <a:spLocks noChangeShapeType="1"/>
            </p:cNvSpPr>
            <p:nvPr/>
          </p:nvSpPr>
          <p:spPr bwMode="auto">
            <a:xfrm>
              <a:off x="2243" y="3407"/>
              <a:ext cx="52" cy="18"/>
            </a:xfrm>
            <a:prstGeom prst="line">
              <a:avLst/>
            </a:prstGeom>
            <a:noFill/>
            <a:ln w="38100">
              <a:noFill/>
              <a:round/>
            </a:ln>
            <a:extLst>
              <a:ext uri="{909E8E84-426E-40DD-AFC4-6F175D3DCCD1}">
                <a14:hiddenFill xmlns:a14="http://schemas.microsoft.com/office/drawing/2010/main">
                  <a:noFill/>
                </a14:hiddenFill>
              </a:ext>
            </a:extLst>
          </p:spPr>
          <p:txBody>
            <a:bodyPr lIns="0" rIns="0" anchor="b"/>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cs typeface="Times New Roman" pitchFamily="18" charset="0"/>
                <a:sym typeface="Arial"/>
              </a:endParaRPr>
            </a:p>
          </p:txBody>
        </p:sp>
      </p:grpSp>
      <p:grpSp>
        <p:nvGrpSpPr>
          <p:cNvPr id="91" name="Group 102">
            <a:extLst>
              <a:ext uri="{FF2B5EF4-FFF2-40B4-BE49-F238E27FC236}">
                <a16:creationId xmlns:a16="http://schemas.microsoft.com/office/drawing/2014/main" xmlns="" id="{E4971D2E-D9B0-42F2-BB25-BF16C37F9068}"/>
              </a:ext>
            </a:extLst>
          </p:cNvPr>
          <p:cNvGrpSpPr/>
          <p:nvPr/>
        </p:nvGrpSpPr>
        <p:grpSpPr>
          <a:xfrm>
            <a:off x="10472754" y="5681233"/>
            <a:ext cx="666612" cy="252827"/>
            <a:chOff x="1889" y="3238"/>
            <a:chExt cx="530" cy="318"/>
          </a:xfrm>
        </p:grpSpPr>
        <p:sp>
          <p:nvSpPr>
            <p:cNvPr id="92" name="Rectangle 103">
              <a:extLst>
                <a:ext uri="{FF2B5EF4-FFF2-40B4-BE49-F238E27FC236}">
                  <a16:creationId xmlns:a16="http://schemas.microsoft.com/office/drawing/2014/main" xmlns="" id="{76AEA5A4-1FD7-4680-B985-DB9FEB29FFA9}"/>
                </a:ext>
              </a:extLst>
            </p:cNvPr>
            <p:cNvSpPr>
              <a:spLocks noChangeArrowheads="1"/>
            </p:cNvSpPr>
            <p:nvPr/>
          </p:nvSpPr>
          <p:spPr bwMode="auto">
            <a:xfrm>
              <a:off x="2066" y="3350"/>
              <a:ext cx="177" cy="94"/>
            </a:xfrm>
            <a:prstGeom prst="rect">
              <a:avLst/>
            </a:prstGeom>
            <a:solidFill>
              <a:schemeClr val="accent1"/>
            </a:solidFill>
            <a:ln w="19050" algn="ctr">
              <a:noFill/>
              <a:miter lim="800000"/>
            </a:ln>
          </p:spPr>
          <p:txBody>
            <a:bodyPr wrap="none" lIns="0" rIns="0"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endParaRPr lang="ja-JP" altLang="en-US" sz="1600">
                <a:solidFill>
                  <a:schemeClr val="tx2"/>
                </a:solidFill>
                <a:latin typeface="Arial"/>
                <a:cs typeface="Times New Roman" pitchFamily="18" charset="0"/>
                <a:sym typeface="Arial"/>
              </a:endParaRPr>
            </a:p>
          </p:txBody>
        </p:sp>
        <p:sp>
          <p:nvSpPr>
            <p:cNvPr id="93" name="Oval 104">
              <a:extLst>
                <a:ext uri="{FF2B5EF4-FFF2-40B4-BE49-F238E27FC236}">
                  <a16:creationId xmlns:a16="http://schemas.microsoft.com/office/drawing/2014/main" xmlns="" id="{7E000990-B49A-475A-A92A-303FAD35492F}"/>
                </a:ext>
              </a:extLst>
            </p:cNvPr>
            <p:cNvSpPr>
              <a:spLocks noChangeArrowheads="1"/>
            </p:cNvSpPr>
            <p:nvPr/>
          </p:nvSpPr>
          <p:spPr bwMode="auto">
            <a:xfrm>
              <a:off x="2181" y="3500"/>
              <a:ext cx="123" cy="56"/>
            </a:xfrm>
            <a:prstGeom prst="ellipse">
              <a:avLst/>
            </a:prstGeom>
            <a:solidFill>
              <a:srgbClr val="FF9900"/>
            </a:solidFill>
            <a:ln w="19050" algn="ctr">
              <a:noFill/>
              <a:round/>
            </a:ln>
          </p:spPr>
          <p:txBody>
            <a:bodyPr wrap="none" lIns="0" rIns="0"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endParaRPr lang="zh-CN" altLang="en-US" sz="1600">
                <a:latin typeface="Arial"/>
                <a:cs typeface="Times New Roman" pitchFamily="18" charset="0"/>
                <a:sym typeface="Arial"/>
              </a:endParaRPr>
            </a:p>
          </p:txBody>
        </p:sp>
        <p:sp>
          <p:nvSpPr>
            <p:cNvPr id="94" name="Oval 105">
              <a:extLst>
                <a:ext uri="{FF2B5EF4-FFF2-40B4-BE49-F238E27FC236}">
                  <a16:creationId xmlns:a16="http://schemas.microsoft.com/office/drawing/2014/main" xmlns="" id="{9B5F2670-9DA9-474A-8D0B-CB566B705062}"/>
                </a:ext>
              </a:extLst>
            </p:cNvPr>
            <p:cNvSpPr>
              <a:spLocks noChangeArrowheads="1"/>
            </p:cNvSpPr>
            <p:nvPr/>
          </p:nvSpPr>
          <p:spPr bwMode="auto">
            <a:xfrm>
              <a:off x="2004" y="3500"/>
              <a:ext cx="124" cy="56"/>
            </a:xfrm>
            <a:prstGeom prst="ellipse">
              <a:avLst/>
            </a:prstGeom>
            <a:solidFill>
              <a:srgbClr val="00FF00"/>
            </a:solidFill>
            <a:ln w="19050" algn="ctr">
              <a:noFill/>
              <a:round/>
            </a:ln>
          </p:spPr>
          <p:txBody>
            <a:bodyPr wrap="none" lIns="0" rIns="0"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endParaRPr lang="zh-CN" altLang="en-US" sz="1600">
                <a:latin typeface="Arial"/>
                <a:cs typeface="Times New Roman" pitchFamily="18" charset="0"/>
                <a:sym typeface="Arial"/>
              </a:endParaRPr>
            </a:p>
          </p:txBody>
        </p:sp>
        <p:sp>
          <p:nvSpPr>
            <p:cNvPr id="95" name="Oval 106">
              <a:extLst>
                <a:ext uri="{FF2B5EF4-FFF2-40B4-BE49-F238E27FC236}">
                  <a16:creationId xmlns:a16="http://schemas.microsoft.com/office/drawing/2014/main" xmlns="" id="{6B80AEA7-A6F1-404F-B5C1-9E1191054A77}"/>
                </a:ext>
              </a:extLst>
            </p:cNvPr>
            <p:cNvSpPr>
              <a:spLocks noChangeArrowheads="1"/>
            </p:cNvSpPr>
            <p:nvPr/>
          </p:nvSpPr>
          <p:spPr bwMode="auto">
            <a:xfrm>
              <a:off x="2295" y="3407"/>
              <a:ext cx="124" cy="56"/>
            </a:xfrm>
            <a:prstGeom prst="ellipse">
              <a:avLst/>
            </a:prstGeom>
            <a:solidFill>
              <a:srgbClr val="FF99CC"/>
            </a:solidFill>
            <a:ln w="19050" algn="ctr">
              <a:noFill/>
              <a:round/>
            </a:ln>
          </p:spPr>
          <p:txBody>
            <a:bodyPr wrap="none" lIns="0" rIns="0"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endParaRPr lang="zh-CN" altLang="en-US" sz="1600">
                <a:latin typeface="Arial"/>
                <a:cs typeface="Times New Roman" pitchFamily="18" charset="0"/>
                <a:sym typeface="Arial"/>
              </a:endParaRPr>
            </a:p>
          </p:txBody>
        </p:sp>
        <p:sp>
          <p:nvSpPr>
            <p:cNvPr id="96" name="Oval 107">
              <a:extLst>
                <a:ext uri="{FF2B5EF4-FFF2-40B4-BE49-F238E27FC236}">
                  <a16:creationId xmlns:a16="http://schemas.microsoft.com/office/drawing/2014/main" xmlns="" id="{B522E89D-86AE-4CE3-9ED9-EA041720ED12}"/>
                </a:ext>
              </a:extLst>
            </p:cNvPr>
            <p:cNvSpPr>
              <a:spLocks noChangeArrowheads="1"/>
            </p:cNvSpPr>
            <p:nvPr/>
          </p:nvSpPr>
          <p:spPr bwMode="auto">
            <a:xfrm>
              <a:off x="1889" y="3407"/>
              <a:ext cx="124" cy="56"/>
            </a:xfrm>
            <a:prstGeom prst="ellipse">
              <a:avLst/>
            </a:prstGeom>
            <a:solidFill>
              <a:srgbClr val="800080"/>
            </a:solidFill>
            <a:ln w="19050" algn="ctr">
              <a:noFill/>
              <a:round/>
            </a:ln>
          </p:spPr>
          <p:txBody>
            <a:bodyPr wrap="none" lIns="0" rIns="0"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endParaRPr lang="zh-CN" altLang="en-US" sz="1600">
                <a:latin typeface="Arial"/>
                <a:cs typeface="Times New Roman" pitchFamily="18" charset="0"/>
                <a:sym typeface="Arial"/>
              </a:endParaRPr>
            </a:p>
          </p:txBody>
        </p:sp>
        <p:sp>
          <p:nvSpPr>
            <p:cNvPr id="97" name="Oval 108">
              <a:extLst>
                <a:ext uri="{FF2B5EF4-FFF2-40B4-BE49-F238E27FC236}">
                  <a16:creationId xmlns:a16="http://schemas.microsoft.com/office/drawing/2014/main" xmlns="" id="{311BD51A-98D8-42FE-9ABE-E3748BE4CC3D}"/>
                </a:ext>
              </a:extLst>
            </p:cNvPr>
            <p:cNvSpPr>
              <a:spLocks noChangeArrowheads="1"/>
            </p:cNvSpPr>
            <p:nvPr/>
          </p:nvSpPr>
          <p:spPr bwMode="auto">
            <a:xfrm>
              <a:off x="2260" y="3294"/>
              <a:ext cx="124" cy="56"/>
            </a:xfrm>
            <a:prstGeom prst="ellipse">
              <a:avLst/>
            </a:prstGeom>
            <a:solidFill>
              <a:srgbClr val="FF00FF"/>
            </a:solidFill>
            <a:ln w="19050" algn="ctr">
              <a:noFill/>
              <a:round/>
            </a:ln>
          </p:spPr>
          <p:txBody>
            <a:bodyPr wrap="none" lIns="0" rIns="0"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endParaRPr lang="zh-CN" altLang="en-US" sz="1600">
                <a:latin typeface="Arial"/>
                <a:cs typeface="Times New Roman" pitchFamily="18" charset="0"/>
                <a:sym typeface="Arial"/>
              </a:endParaRPr>
            </a:p>
          </p:txBody>
        </p:sp>
        <p:sp>
          <p:nvSpPr>
            <p:cNvPr id="98" name="Oval 109">
              <a:extLst>
                <a:ext uri="{FF2B5EF4-FFF2-40B4-BE49-F238E27FC236}">
                  <a16:creationId xmlns:a16="http://schemas.microsoft.com/office/drawing/2014/main" xmlns="" id="{98819B3C-3FE4-40D7-95D8-DDFFB0BE5A6E}"/>
                </a:ext>
              </a:extLst>
            </p:cNvPr>
            <p:cNvSpPr>
              <a:spLocks noChangeArrowheads="1"/>
            </p:cNvSpPr>
            <p:nvPr/>
          </p:nvSpPr>
          <p:spPr bwMode="auto">
            <a:xfrm>
              <a:off x="1924" y="3294"/>
              <a:ext cx="124" cy="56"/>
            </a:xfrm>
            <a:prstGeom prst="ellipse">
              <a:avLst/>
            </a:prstGeom>
            <a:solidFill>
              <a:srgbClr val="800000"/>
            </a:solidFill>
            <a:ln w="19050" algn="ctr">
              <a:noFill/>
              <a:round/>
            </a:ln>
          </p:spPr>
          <p:txBody>
            <a:bodyPr wrap="none" lIns="0" rIns="0"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endParaRPr lang="zh-CN" altLang="en-US" sz="1600">
                <a:latin typeface="Arial"/>
                <a:cs typeface="Times New Roman" pitchFamily="18" charset="0"/>
                <a:sym typeface="Arial"/>
              </a:endParaRPr>
            </a:p>
          </p:txBody>
        </p:sp>
        <p:sp>
          <p:nvSpPr>
            <p:cNvPr id="99" name="Oval 110">
              <a:extLst>
                <a:ext uri="{FF2B5EF4-FFF2-40B4-BE49-F238E27FC236}">
                  <a16:creationId xmlns:a16="http://schemas.microsoft.com/office/drawing/2014/main" xmlns="" id="{EDAC63A2-FBAE-460E-A220-090C38BE2BC2}"/>
                </a:ext>
              </a:extLst>
            </p:cNvPr>
            <p:cNvSpPr>
              <a:spLocks noChangeArrowheads="1"/>
            </p:cNvSpPr>
            <p:nvPr/>
          </p:nvSpPr>
          <p:spPr bwMode="auto">
            <a:xfrm>
              <a:off x="2092" y="3238"/>
              <a:ext cx="124" cy="56"/>
            </a:xfrm>
            <a:prstGeom prst="ellipse">
              <a:avLst/>
            </a:prstGeom>
            <a:solidFill>
              <a:srgbClr val="FF0000"/>
            </a:solidFill>
            <a:ln w="19050" algn="ctr">
              <a:noFill/>
              <a:round/>
            </a:ln>
          </p:spPr>
          <p:txBody>
            <a:bodyPr wrap="none" lIns="0" rIns="0"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endParaRPr lang="zh-CN" altLang="en-US" sz="1600">
                <a:latin typeface="Arial"/>
                <a:cs typeface="Times New Roman" pitchFamily="18" charset="0"/>
                <a:sym typeface="Arial"/>
              </a:endParaRPr>
            </a:p>
          </p:txBody>
        </p:sp>
        <p:cxnSp>
          <p:nvCxnSpPr>
            <p:cNvPr id="100" name="AutoShape 111">
              <a:extLst>
                <a:ext uri="{FF2B5EF4-FFF2-40B4-BE49-F238E27FC236}">
                  <a16:creationId xmlns:a16="http://schemas.microsoft.com/office/drawing/2014/main" xmlns="" id="{5672CB13-1C7C-4E95-9B9D-1A80EA390F4D}"/>
                </a:ext>
              </a:extLst>
            </p:cNvPr>
            <p:cNvCxnSpPr>
              <a:cxnSpLocks noChangeShapeType="1"/>
              <a:stCxn id="99" idx="4"/>
              <a:endCxn id="92" idx="0"/>
            </p:cNvCxnSpPr>
            <p:nvPr/>
          </p:nvCxnSpPr>
          <p:spPr bwMode="auto">
            <a:xfrm flipH="1">
              <a:off x="2154" y="3297"/>
              <a:ext cx="0" cy="51"/>
            </a:xfrm>
            <a:prstGeom prst="straightConnector1">
              <a:avLst/>
            </a:prstGeom>
            <a:noFill/>
            <a:ln w="38100">
              <a:noFill/>
              <a:round/>
            </a:ln>
            <a:extLst>
              <a:ext uri="{909E8E84-426E-40DD-AFC4-6F175D3DCCD1}">
                <a14:hiddenFill xmlns:a14="http://schemas.microsoft.com/office/drawing/2010/main">
                  <a:noFill/>
                </a14:hiddenFill>
              </a:ext>
            </a:extLst>
          </p:spPr>
        </p:cxnSp>
        <p:sp>
          <p:nvSpPr>
            <p:cNvPr id="101" name="Line 112">
              <a:extLst>
                <a:ext uri="{FF2B5EF4-FFF2-40B4-BE49-F238E27FC236}">
                  <a16:creationId xmlns:a16="http://schemas.microsoft.com/office/drawing/2014/main" xmlns="" id="{51728C68-F056-4B5E-902E-81F31D74A152}"/>
                </a:ext>
              </a:extLst>
            </p:cNvPr>
            <p:cNvSpPr>
              <a:spLocks noChangeShapeType="1"/>
            </p:cNvSpPr>
            <p:nvPr/>
          </p:nvSpPr>
          <p:spPr bwMode="auto">
            <a:xfrm>
              <a:off x="2013" y="3348"/>
              <a:ext cx="53" cy="21"/>
            </a:xfrm>
            <a:prstGeom prst="line">
              <a:avLst/>
            </a:prstGeom>
            <a:noFill/>
            <a:ln w="38100">
              <a:noFill/>
              <a:round/>
            </a:ln>
            <a:extLst>
              <a:ext uri="{909E8E84-426E-40DD-AFC4-6F175D3DCCD1}">
                <a14:hiddenFill xmlns:a14="http://schemas.microsoft.com/office/drawing/2010/main">
                  <a:noFill/>
                </a14:hiddenFill>
              </a:ext>
            </a:extLst>
          </p:spPr>
          <p:txBody>
            <a:bodyPr lIns="0" rIns="0" anchor="b"/>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cs typeface="Times New Roman" pitchFamily="18" charset="0"/>
                <a:sym typeface="Arial"/>
              </a:endParaRPr>
            </a:p>
          </p:txBody>
        </p:sp>
        <p:sp>
          <p:nvSpPr>
            <p:cNvPr id="102" name="Line 113">
              <a:extLst>
                <a:ext uri="{FF2B5EF4-FFF2-40B4-BE49-F238E27FC236}">
                  <a16:creationId xmlns:a16="http://schemas.microsoft.com/office/drawing/2014/main" xmlns="" id="{794E6B86-70D5-41F3-945D-BA8E7F1D31DD}"/>
                </a:ext>
              </a:extLst>
            </p:cNvPr>
            <p:cNvSpPr>
              <a:spLocks noChangeShapeType="1"/>
            </p:cNvSpPr>
            <p:nvPr/>
          </p:nvSpPr>
          <p:spPr bwMode="auto">
            <a:xfrm flipV="1">
              <a:off x="2004" y="3407"/>
              <a:ext cx="62" cy="18"/>
            </a:xfrm>
            <a:prstGeom prst="line">
              <a:avLst/>
            </a:prstGeom>
            <a:noFill/>
            <a:ln w="38100">
              <a:noFill/>
              <a:round/>
            </a:ln>
            <a:extLst>
              <a:ext uri="{909E8E84-426E-40DD-AFC4-6F175D3DCCD1}">
                <a14:hiddenFill xmlns:a14="http://schemas.microsoft.com/office/drawing/2010/main">
                  <a:noFill/>
                </a14:hiddenFill>
              </a:ext>
            </a:extLst>
          </p:spPr>
          <p:txBody>
            <a:bodyPr lIns="0" rIns="0" anchor="b"/>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cs typeface="Times New Roman" pitchFamily="18" charset="0"/>
                <a:sym typeface="Arial"/>
              </a:endParaRPr>
            </a:p>
          </p:txBody>
        </p:sp>
        <p:sp>
          <p:nvSpPr>
            <p:cNvPr id="103" name="Line 114">
              <a:extLst>
                <a:ext uri="{FF2B5EF4-FFF2-40B4-BE49-F238E27FC236}">
                  <a16:creationId xmlns:a16="http://schemas.microsoft.com/office/drawing/2014/main" xmlns="" id="{2CF5EAB3-816F-41A7-939A-464BA27EB701}"/>
                </a:ext>
              </a:extLst>
            </p:cNvPr>
            <p:cNvSpPr>
              <a:spLocks noChangeShapeType="1"/>
            </p:cNvSpPr>
            <p:nvPr/>
          </p:nvSpPr>
          <p:spPr bwMode="auto">
            <a:xfrm flipV="1">
              <a:off x="2066" y="3444"/>
              <a:ext cx="53" cy="56"/>
            </a:xfrm>
            <a:prstGeom prst="line">
              <a:avLst/>
            </a:prstGeom>
            <a:noFill/>
            <a:ln w="38100">
              <a:noFill/>
              <a:round/>
            </a:ln>
            <a:extLst>
              <a:ext uri="{909E8E84-426E-40DD-AFC4-6F175D3DCCD1}">
                <a14:hiddenFill xmlns:a14="http://schemas.microsoft.com/office/drawing/2010/main">
                  <a:noFill/>
                </a14:hiddenFill>
              </a:ext>
            </a:extLst>
          </p:spPr>
          <p:txBody>
            <a:bodyPr lIns="0" rIns="0" anchor="b"/>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cs typeface="Times New Roman" pitchFamily="18" charset="0"/>
                <a:sym typeface="Arial"/>
              </a:endParaRPr>
            </a:p>
          </p:txBody>
        </p:sp>
        <p:sp>
          <p:nvSpPr>
            <p:cNvPr id="104" name="Line 115">
              <a:extLst>
                <a:ext uri="{FF2B5EF4-FFF2-40B4-BE49-F238E27FC236}">
                  <a16:creationId xmlns:a16="http://schemas.microsoft.com/office/drawing/2014/main" xmlns="" id="{C6BFAB1B-885B-40D9-9C35-CAF752CCB63F}"/>
                </a:ext>
              </a:extLst>
            </p:cNvPr>
            <p:cNvSpPr>
              <a:spLocks noChangeShapeType="1"/>
            </p:cNvSpPr>
            <p:nvPr/>
          </p:nvSpPr>
          <p:spPr bwMode="auto">
            <a:xfrm flipH="1" flipV="1">
              <a:off x="2189" y="3444"/>
              <a:ext cx="54" cy="56"/>
            </a:xfrm>
            <a:prstGeom prst="line">
              <a:avLst/>
            </a:prstGeom>
            <a:noFill/>
            <a:ln w="38100">
              <a:noFill/>
              <a:round/>
            </a:ln>
            <a:extLst>
              <a:ext uri="{909E8E84-426E-40DD-AFC4-6F175D3DCCD1}">
                <a14:hiddenFill xmlns:a14="http://schemas.microsoft.com/office/drawing/2010/main">
                  <a:noFill/>
                </a14:hiddenFill>
              </a:ext>
            </a:extLst>
          </p:spPr>
          <p:txBody>
            <a:bodyPr lIns="0" rIns="0" anchor="b"/>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cs typeface="Times New Roman" pitchFamily="18" charset="0"/>
                <a:sym typeface="Arial"/>
              </a:endParaRPr>
            </a:p>
          </p:txBody>
        </p:sp>
        <p:sp>
          <p:nvSpPr>
            <p:cNvPr id="105" name="Line 116">
              <a:extLst>
                <a:ext uri="{FF2B5EF4-FFF2-40B4-BE49-F238E27FC236}">
                  <a16:creationId xmlns:a16="http://schemas.microsoft.com/office/drawing/2014/main" xmlns="" id="{793881E4-B0FB-4FC7-8E99-F9369FA91A9F}"/>
                </a:ext>
              </a:extLst>
            </p:cNvPr>
            <p:cNvSpPr>
              <a:spLocks noChangeShapeType="1"/>
            </p:cNvSpPr>
            <p:nvPr/>
          </p:nvSpPr>
          <p:spPr bwMode="auto">
            <a:xfrm rot="10800000" flipV="1">
              <a:off x="2243" y="3348"/>
              <a:ext cx="52" cy="21"/>
            </a:xfrm>
            <a:prstGeom prst="line">
              <a:avLst/>
            </a:prstGeom>
            <a:noFill/>
            <a:ln w="38100">
              <a:noFill/>
              <a:round/>
            </a:ln>
            <a:extLst>
              <a:ext uri="{909E8E84-426E-40DD-AFC4-6F175D3DCCD1}">
                <a14:hiddenFill xmlns:a14="http://schemas.microsoft.com/office/drawing/2010/main">
                  <a:noFill/>
                </a14:hiddenFill>
              </a:ext>
            </a:extLst>
          </p:spPr>
          <p:txBody>
            <a:bodyPr lIns="0" rIns="0" anchor="b"/>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cs typeface="Times New Roman" pitchFamily="18" charset="0"/>
                <a:sym typeface="Arial"/>
              </a:endParaRPr>
            </a:p>
          </p:txBody>
        </p:sp>
        <p:sp>
          <p:nvSpPr>
            <p:cNvPr id="106" name="Line 117">
              <a:extLst>
                <a:ext uri="{FF2B5EF4-FFF2-40B4-BE49-F238E27FC236}">
                  <a16:creationId xmlns:a16="http://schemas.microsoft.com/office/drawing/2014/main" xmlns="" id="{D1A78258-D92A-473E-B2AA-7089DEEFF2BF}"/>
                </a:ext>
              </a:extLst>
            </p:cNvPr>
            <p:cNvSpPr>
              <a:spLocks noChangeShapeType="1"/>
            </p:cNvSpPr>
            <p:nvPr/>
          </p:nvSpPr>
          <p:spPr bwMode="auto">
            <a:xfrm>
              <a:off x="2243" y="3407"/>
              <a:ext cx="52" cy="18"/>
            </a:xfrm>
            <a:prstGeom prst="line">
              <a:avLst/>
            </a:prstGeom>
            <a:noFill/>
            <a:ln w="38100">
              <a:noFill/>
              <a:round/>
            </a:ln>
            <a:extLst>
              <a:ext uri="{909E8E84-426E-40DD-AFC4-6F175D3DCCD1}">
                <a14:hiddenFill xmlns:a14="http://schemas.microsoft.com/office/drawing/2010/main">
                  <a:noFill/>
                </a14:hiddenFill>
              </a:ext>
            </a:extLst>
          </p:spPr>
          <p:txBody>
            <a:bodyPr lIns="0" rIns="0" anchor="b"/>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cs typeface="Times New Roman" pitchFamily="18" charset="0"/>
                <a:sym typeface="Arial"/>
              </a:endParaRPr>
            </a:p>
          </p:txBody>
        </p:sp>
      </p:grpSp>
      <p:grpSp>
        <p:nvGrpSpPr>
          <p:cNvPr id="44" name="组合 223">
            <a:extLst>
              <a:ext uri="{FF2B5EF4-FFF2-40B4-BE49-F238E27FC236}">
                <a16:creationId xmlns:a16="http://schemas.microsoft.com/office/drawing/2014/main" xmlns="" id="{098DB499-D347-4C1C-97A2-9E7605F3F2CE}"/>
              </a:ext>
            </a:extLst>
          </p:cNvPr>
          <p:cNvGrpSpPr/>
          <p:nvPr/>
        </p:nvGrpSpPr>
        <p:grpSpPr>
          <a:xfrm>
            <a:off x="4638393" y="5160485"/>
            <a:ext cx="2366983" cy="1101575"/>
            <a:chOff x="3204744" y="5298075"/>
            <a:chExt cx="1775468" cy="885050"/>
          </a:xfrm>
        </p:grpSpPr>
        <p:sp>
          <p:nvSpPr>
            <p:cNvPr id="70" name="Oval 63">
              <a:extLst>
                <a:ext uri="{FF2B5EF4-FFF2-40B4-BE49-F238E27FC236}">
                  <a16:creationId xmlns:a16="http://schemas.microsoft.com/office/drawing/2014/main" xmlns="" id="{A45C133C-7C7D-4EF0-8FDA-F490136526A1}"/>
                </a:ext>
              </a:extLst>
            </p:cNvPr>
            <p:cNvSpPr>
              <a:spLocks noChangeArrowheads="1"/>
            </p:cNvSpPr>
            <p:nvPr/>
          </p:nvSpPr>
          <p:spPr bwMode="auto">
            <a:xfrm>
              <a:off x="3204744" y="5298075"/>
              <a:ext cx="1775468" cy="885050"/>
            </a:xfrm>
            <a:prstGeom prst="ellipse">
              <a:avLst/>
            </a:prstGeom>
            <a:solidFill>
              <a:schemeClr val="accent2">
                <a:lumMod val="60000"/>
                <a:lumOff val="40000"/>
              </a:schemeClr>
            </a:solidFill>
            <a:ln w="38100" algn="ctr">
              <a:noFill/>
              <a:round/>
            </a:ln>
          </p:spPr>
          <p:txBody>
            <a:bodyPr wrap="none" lIns="0" rIns="0"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endParaRPr lang="zh-CN" altLang="en-US" sz="1600">
                <a:latin typeface="Arial"/>
                <a:cs typeface="Times New Roman" pitchFamily="18" charset="0"/>
                <a:sym typeface="Arial"/>
              </a:endParaRPr>
            </a:p>
          </p:txBody>
        </p:sp>
        <p:grpSp>
          <p:nvGrpSpPr>
            <p:cNvPr id="71" name="Group 118">
              <a:extLst>
                <a:ext uri="{FF2B5EF4-FFF2-40B4-BE49-F238E27FC236}">
                  <a16:creationId xmlns:a16="http://schemas.microsoft.com/office/drawing/2014/main" xmlns="" id="{990C4AB0-7BCD-4746-A6E4-EE36FB43906A}"/>
                </a:ext>
              </a:extLst>
            </p:cNvPr>
            <p:cNvGrpSpPr/>
            <p:nvPr/>
          </p:nvGrpSpPr>
          <p:grpSpPr>
            <a:xfrm>
              <a:off x="3644022" y="5499270"/>
              <a:ext cx="912670" cy="487180"/>
              <a:chOff x="1889" y="3238"/>
              <a:chExt cx="528" cy="318"/>
            </a:xfrm>
          </p:grpSpPr>
          <p:sp>
            <p:nvSpPr>
              <p:cNvPr id="72" name="Rectangle 119">
                <a:extLst>
                  <a:ext uri="{FF2B5EF4-FFF2-40B4-BE49-F238E27FC236}">
                    <a16:creationId xmlns:a16="http://schemas.microsoft.com/office/drawing/2014/main" xmlns="" id="{42F37D77-1872-441B-B0DC-C91329C0B7FB}"/>
                  </a:ext>
                </a:extLst>
              </p:cNvPr>
              <p:cNvSpPr>
                <a:spLocks noChangeArrowheads="1"/>
              </p:cNvSpPr>
              <p:nvPr/>
            </p:nvSpPr>
            <p:spPr bwMode="auto">
              <a:xfrm>
                <a:off x="2066" y="3350"/>
                <a:ext cx="177" cy="94"/>
              </a:xfrm>
              <a:prstGeom prst="rect">
                <a:avLst/>
              </a:prstGeom>
              <a:solidFill>
                <a:schemeClr val="accent1"/>
              </a:solidFill>
              <a:ln w="19050" algn="ctr">
                <a:solidFill>
                  <a:schemeClr val="accent1"/>
                </a:solidFill>
                <a:miter lim="800000"/>
              </a:ln>
            </p:spPr>
            <p:txBody>
              <a:bodyPr wrap="none" lIns="0" rIns="0"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endParaRPr lang="ja-JP" altLang="en-US" sz="1600">
                  <a:solidFill>
                    <a:schemeClr val="tx2"/>
                  </a:solidFill>
                  <a:latin typeface="Arial"/>
                  <a:cs typeface="Times New Roman" pitchFamily="18" charset="0"/>
                  <a:sym typeface="Arial"/>
                </a:endParaRPr>
              </a:p>
            </p:txBody>
          </p:sp>
          <p:sp>
            <p:nvSpPr>
              <p:cNvPr id="73" name="Oval 120">
                <a:extLst>
                  <a:ext uri="{FF2B5EF4-FFF2-40B4-BE49-F238E27FC236}">
                    <a16:creationId xmlns:a16="http://schemas.microsoft.com/office/drawing/2014/main" xmlns="" id="{608D48FC-747F-46D1-A46D-F4E623A9BEAA}"/>
                  </a:ext>
                </a:extLst>
              </p:cNvPr>
              <p:cNvSpPr>
                <a:spLocks noChangeArrowheads="1"/>
              </p:cNvSpPr>
              <p:nvPr/>
            </p:nvSpPr>
            <p:spPr bwMode="auto">
              <a:xfrm>
                <a:off x="2181" y="3500"/>
                <a:ext cx="123" cy="56"/>
              </a:xfrm>
              <a:prstGeom prst="ellipse">
                <a:avLst/>
              </a:prstGeom>
              <a:solidFill>
                <a:srgbClr val="FF9900"/>
              </a:solidFill>
              <a:ln w="19050" algn="ctr">
                <a:solidFill>
                  <a:srgbClr val="FF9900"/>
                </a:solidFill>
                <a:round/>
              </a:ln>
            </p:spPr>
            <p:txBody>
              <a:bodyPr wrap="none" lIns="0" rIns="0"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endParaRPr lang="zh-CN" altLang="en-US" sz="1600">
                  <a:latin typeface="Arial"/>
                  <a:cs typeface="Times New Roman" pitchFamily="18" charset="0"/>
                  <a:sym typeface="Arial"/>
                </a:endParaRPr>
              </a:p>
            </p:txBody>
          </p:sp>
          <p:sp>
            <p:nvSpPr>
              <p:cNvPr id="74" name="Oval 121">
                <a:extLst>
                  <a:ext uri="{FF2B5EF4-FFF2-40B4-BE49-F238E27FC236}">
                    <a16:creationId xmlns:a16="http://schemas.microsoft.com/office/drawing/2014/main" xmlns="" id="{DA7DDE8B-B51F-4F94-9EB7-67885BF8CB93}"/>
                  </a:ext>
                </a:extLst>
              </p:cNvPr>
              <p:cNvSpPr>
                <a:spLocks noChangeArrowheads="1"/>
              </p:cNvSpPr>
              <p:nvPr/>
            </p:nvSpPr>
            <p:spPr bwMode="auto">
              <a:xfrm>
                <a:off x="2004" y="3500"/>
                <a:ext cx="124" cy="56"/>
              </a:xfrm>
              <a:prstGeom prst="ellipse">
                <a:avLst/>
              </a:prstGeom>
              <a:solidFill>
                <a:srgbClr val="00FF00"/>
              </a:solidFill>
              <a:ln w="19050" algn="ctr">
                <a:solidFill>
                  <a:srgbClr val="00FF00"/>
                </a:solidFill>
                <a:round/>
              </a:ln>
            </p:spPr>
            <p:txBody>
              <a:bodyPr wrap="none" lIns="0" rIns="0"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endParaRPr lang="zh-CN" altLang="en-US" sz="1600">
                  <a:latin typeface="Arial"/>
                  <a:cs typeface="Times New Roman" pitchFamily="18" charset="0"/>
                  <a:sym typeface="Arial"/>
                </a:endParaRPr>
              </a:p>
            </p:txBody>
          </p:sp>
          <p:sp>
            <p:nvSpPr>
              <p:cNvPr id="75" name="Oval 122">
                <a:extLst>
                  <a:ext uri="{FF2B5EF4-FFF2-40B4-BE49-F238E27FC236}">
                    <a16:creationId xmlns:a16="http://schemas.microsoft.com/office/drawing/2014/main" xmlns="" id="{6965E178-DEC5-4F87-AFCA-EB526507DA1A}"/>
                  </a:ext>
                </a:extLst>
              </p:cNvPr>
              <p:cNvSpPr>
                <a:spLocks noChangeArrowheads="1"/>
              </p:cNvSpPr>
              <p:nvPr/>
            </p:nvSpPr>
            <p:spPr bwMode="auto">
              <a:xfrm>
                <a:off x="2287" y="3398"/>
                <a:ext cx="130" cy="83"/>
              </a:xfrm>
              <a:prstGeom prst="ellipse">
                <a:avLst/>
              </a:prstGeom>
              <a:solidFill>
                <a:schemeClr val="accent2">
                  <a:lumMod val="75000"/>
                </a:schemeClr>
              </a:solidFill>
              <a:ln w="19050" algn="ctr">
                <a:solidFill>
                  <a:srgbClr val="FF99CC"/>
                </a:solidFill>
                <a:round/>
              </a:ln>
            </p:spPr>
            <p:txBody>
              <a:bodyPr wrap="none" lIns="0" rIns="0"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endParaRPr lang="zh-CN" altLang="en-US" sz="1600">
                  <a:latin typeface="Arial"/>
                  <a:cs typeface="Times New Roman" pitchFamily="18" charset="0"/>
                  <a:sym typeface="Arial"/>
                </a:endParaRPr>
              </a:p>
            </p:txBody>
          </p:sp>
          <p:sp>
            <p:nvSpPr>
              <p:cNvPr id="76" name="Oval 123">
                <a:extLst>
                  <a:ext uri="{FF2B5EF4-FFF2-40B4-BE49-F238E27FC236}">
                    <a16:creationId xmlns:a16="http://schemas.microsoft.com/office/drawing/2014/main" xmlns="" id="{3BB7DB7B-EC57-48B4-A256-39247959A421}"/>
                  </a:ext>
                </a:extLst>
              </p:cNvPr>
              <p:cNvSpPr>
                <a:spLocks noChangeArrowheads="1"/>
              </p:cNvSpPr>
              <p:nvPr/>
            </p:nvSpPr>
            <p:spPr bwMode="auto">
              <a:xfrm>
                <a:off x="1889" y="3407"/>
                <a:ext cx="124" cy="56"/>
              </a:xfrm>
              <a:prstGeom prst="ellipse">
                <a:avLst/>
              </a:prstGeom>
              <a:solidFill>
                <a:srgbClr val="800080"/>
              </a:solidFill>
              <a:ln w="19050" algn="ctr">
                <a:solidFill>
                  <a:srgbClr val="800080"/>
                </a:solidFill>
                <a:round/>
              </a:ln>
            </p:spPr>
            <p:txBody>
              <a:bodyPr wrap="none" lIns="0" rIns="0"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endParaRPr lang="zh-CN" altLang="en-US" sz="1600">
                  <a:latin typeface="Arial"/>
                  <a:cs typeface="Times New Roman" pitchFamily="18" charset="0"/>
                  <a:sym typeface="Arial"/>
                </a:endParaRPr>
              </a:p>
            </p:txBody>
          </p:sp>
          <p:sp>
            <p:nvSpPr>
              <p:cNvPr id="77" name="Oval 124">
                <a:extLst>
                  <a:ext uri="{FF2B5EF4-FFF2-40B4-BE49-F238E27FC236}">
                    <a16:creationId xmlns:a16="http://schemas.microsoft.com/office/drawing/2014/main" xmlns="" id="{A4E0A5A4-3B00-4D64-8CAB-758DF46B5CBC}"/>
                  </a:ext>
                </a:extLst>
              </p:cNvPr>
              <p:cNvSpPr>
                <a:spLocks noChangeArrowheads="1"/>
              </p:cNvSpPr>
              <p:nvPr/>
            </p:nvSpPr>
            <p:spPr bwMode="auto">
              <a:xfrm>
                <a:off x="2260" y="3294"/>
                <a:ext cx="124" cy="56"/>
              </a:xfrm>
              <a:prstGeom prst="ellipse">
                <a:avLst/>
              </a:prstGeom>
              <a:solidFill>
                <a:srgbClr val="FF00FF"/>
              </a:solidFill>
              <a:ln w="19050" algn="ctr">
                <a:solidFill>
                  <a:srgbClr val="FF00FF"/>
                </a:solidFill>
                <a:round/>
              </a:ln>
            </p:spPr>
            <p:txBody>
              <a:bodyPr wrap="none" lIns="0" rIns="0"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endParaRPr lang="zh-CN" altLang="en-US" sz="1600">
                  <a:latin typeface="Arial"/>
                  <a:cs typeface="Times New Roman" pitchFamily="18" charset="0"/>
                  <a:sym typeface="Arial"/>
                </a:endParaRPr>
              </a:p>
            </p:txBody>
          </p:sp>
          <p:sp>
            <p:nvSpPr>
              <p:cNvPr id="78" name="Oval 125">
                <a:extLst>
                  <a:ext uri="{FF2B5EF4-FFF2-40B4-BE49-F238E27FC236}">
                    <a16:creationId xmlns:a16="http://schemas.microsoft.com/office/drawing/2014/main" xmlns="" id="{A7027B9A-39B4-46C7-B54A-E0B8B33D3933}"/>
                  </a:ext>
                </a:extLst>
              </p:cNvPr>
              <p:cNvSpPr>
                <a:spLocks noChangeArrowheads="1"/>
              </p:cNvSpPr>
              <p:nvPr/>
            </p:nvSpPr>
            <p:spPr bwMode="auto">
              <a:xfrm>
                <a:off x="1924" y="3294"/>
                <a:ext cx="124" cy="56"/>
              </a:xfrm>
              <a:prstGeom prst="ellipse">
                <a:avLst/>
              </a:prstGeom>
              <a:solidFill>
                <a:srgbClr val="800000"/>
              </a:solidFill>
              <a:ln w="19050" algn="ctr">
                <a:solidFill>
                  <a:srgbClr val="993300"/>
                </a:solidFill>
                <a:round/>
              </a:ln>
            </p:spPr>
            <p:txBody>
              <a:bodyPr wrap="none" lIns="0" rIns="0"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endParaRPr lang="zh-CN" altLang="en-US" sz="1600">
                  <a:latin typeface="Arial"/>
                  <a:cs typeface="Times New Roman" pitchFamily="18" charset="0"/>
                  <a:sym typeface="Arial"/>
                </a:endParaRPr>
              </a:p>
            </p:txBody>
          </p:sp>
          <p:sp>
            <p:nvSpPr>
              <p:cNvPr id="79" name="Oval 126">
                <a:extLst>
                  <a:ext uri="{FF2B5EF4-FFF2-40B4-BE49-F238E27FC236}">
                    <a16:creationId xmlns:a16="http://schemas.microsoft.com/office/drawing/2014/main" xmlns="" id="{7D2AAF5D-69A2-43A5-836E-60DB5D0A7915}"/>
                  </a:ext>
                </a:extLst>
              </p:cNvPr>
              <p:cNvSpPr>
                <a:spLocks noChangeArrowheads="1"/>
              </p:cNvSpPr>
              <p:nvPr/>
            </p:nvSpPr>
            <p:spPr bwMode="auto">
              <a:xfrm>
                <a:off x="2092" y="3238"/>
                <a:ext cx="124" cy="56"/>
              </a:xfrm>
              <a:prstGeom prst="ellipse">
                <a:avLst/>
              </a:prstGeom>
              <a:solidFill>
                <a:srgbClr val="FF0000"/>
              </a:solidFill>
              <a:ln w="19050" algn="ctr">
                <a:solidFill>
                  <a:srgbClr val="FF0000"/>
                </a:solidFill>
                <a:round/>
              </a:ln>
            </p:spPr>
            <p:txBody>
              <a:bodyPr wrap="none" lIns="0" rIns="0"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endParaRPr lang="zh-CN" altLang="en-US" sz="1600">
                  <a:latin typeface="Arial"/>
                  <a:cs typeface="Times New Roman" pitchFamily="18" charset="0"/>
                  <a:sym typeface="Arial"/>
                </a:endParaRPr>
              </a:p>
            </p:txBody>
          </p:sp>
          <p:cxnSp>
            <p:nvCxnSpPr>
              <p:cNvPr id="80" name="AutoShape 127">
                <a:extLst>
                  <a:ext uri="{FF2B5EF4-FFF2-40B4-BE49-F238E27FC236}">
                    <a16:creationId xmlns:a16="http://schemas.microsoft.com/office/drawing/2014/main" xmlns="" id="{7D0396B1-B744-4949-99CE-90B6D0F2E529}"/>
                  </a:ext>
                </a:extLst>
              </p:cNvPr>
              <p:cNvCxnSpPr>
                <a:cxnSpLocks noChangeShapeType="1"/>
                <a:stCxn id="79" idx="4"/>
                <a:endCxn id="72" idx="0"/>
              </p:cNvCxnSpPr>
              <p:nvPr/>
            </p:nvCxnSpPr>
            <p:spPr bwMode="auto">
              <a:xfrm flipH="1">
                <a:off x="2154" y="3297"/>
                <a:ext cx="0" cy="51"/>
              </a:xfrm>
              <a:prstGeom prst="straightConnector1">
                <a:avLst/>
              </a:prstGeom>
              <a:noFill/>
              <a:ln w="38100">
                <a:solidFill>
                  <a:srgbClr val="993300"/>
                </a:solidFill>
                <a:round/>
              </a:ln>
              <a:extLst>
                <a:ext uri="{909E8E84-426E-40DD-AFC4-6F175D3DCCD1}">
                  <a14:hiddenFill xmlns:a14="http://schemas.microsoft.com/office/drawing/2010/main">
                    <a:noFill/>
                  </a14:hiddenFill>
                </a:ext>
              </a:extLst>
            </p:spPr>
          </p:cxnSp>
          <p:sp>
            <p:nvSpPr>
              <p:cNvPr id="81" name="Line 128">
                <a:extLst>
                  <a:ext uri="{FF2B5EF4-FFF2-40B4-BE49-F238E27FC236}">
                    <a16:creationId xmlns:a16="http://schemas.microsoft.com/office/drawing/2014/main" xmlns="" id="{32769A28-86BB-47BC-8119-BC2E8E811FE9}"/>
                  </a:ext>
                </a:extLst>
              </p:cNvPr>
              <p:cNvSpPr>
                <a:spLocks noChangeShapeType="1"/>
              </p:cNvSpPr>
              <p:nvPr/>
            </p:nvSpPr>
            <p:spPr bwMode="auto">
              <a:xfrm>
                <a:off x="2013" y="3348"/>
                <a:ext cx="53" cy="21"/>
              </a:xfrm>
              <a:prstGeom prst="line">
                <a:avLst/>
              </a:prstGeom>
              <a:noFill/>
              <a:ln w="38100">
                <a:solidFill>
                  <a:srgbClr val="993300"/>
                </a:solidFill>
                <a:round/>
              </a:ln>
              <a:extLst>
                <a:ext uri="{909E8E84-426E-40DD-AFC4-6F175D3DCCD1}">
                  <a14:hiddenFill xmlns:a14="http://schemas.microsoft.com/office/drawing/2010/main">
                    <a:noFill/>
                  </a14:hiddenFill>
                </a:ext>
              </a:extLst>
            </p:spPr>
            <p:txBody>
              <a:bodyPr lIns="0" rIns="0" anchor="b"/>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cs typeface="Times New Roman" pitchFamily="18" charset="0"/>
                  <a:sym typeface="Arial"/>
                </a:endParaRPr>
              </a:p>
            </p:txBody>
          </p:sp>
          <p:sp>
            <p:nvSpPr>
              <p:cNvPr id="82" name="Line 129">
                <a:extLst>
                  <a:ext uri="{FF2B5EF4-FFF2-40B4-BE49-F238E27FC236}">
                    <a16:creationId xmlns:a16="http://schemas.microsoft.com/office/drawing/2014/main" xmlns="" id="{327412B1-0975-41A3-9491-C4F6F80B656C}"/>
                  </a:ext>
                </a:extLst>
              </p:cNvPr>
              <p:cNvSpPr>
                <a:spLocks noChangeShapeType="1"/>
              </p:cNvSpPr>
              <p:nvPr/>
            </p:nvSpPr>
            <p:spPr bwMode="auto">
              <a:xfrm flipV="1">
                <a:off x="2004" y="3407"/>
                <a:ext cx="62" cy="18"/>
              </a:xfrm>
              <a:prstGeom prst="line">
                <a:avLst/>
              </a:prstGeom>
              <a:noFill/>
              <a:ln w="38100">
                <a:solidFill>
                  <a:srgbClr val="993300"/>
                </a:solidFill>
                <a:round/>
              </a:ln>
              <a:extLst>
                <a:ext uri="{909E8E84-426E-40DD-AFC4-6F175D3DCCD1}">
                  <a14:hiddenFill xmlns:a14="http://schemas.microsoft.com/office/drawing/2010/main">
                    <a:noFill/>
                  </a14:hiddenFill>
                </a:ext>
              </a:extLst>
            </p:spPr>
            <p:txBody>
              <a:bodyPr lIns="0" rIns="0" anchor="b"/>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cs typeface="Times New Roman" pitchFamily="18" charset="0"/>
                  <a:sym typeface="Arial"/>
                </a:endParaRPr>
              </a:p>
            </p:txBody>
          </p:sp>
          <p:sp>
            <p:nvSpPr>
              <p:cNvPr id="83" name="Line 130">
                <a:extLst>
                  <a:ext uri="{FF2B5EF4-FFF2-40B4-BE49-F238E27FC236}">
                    <a16:creationId xmlns:a16="http://schemas.microsoft.com/office/drawing/2014/main" xmlns="" id="{B0080A0E-6ACF-4984-A3E7-EE5603235850}"/>
                  </a:ext>
                </a:extLst>
              </p:cNvPr>
              <p:cNvSpPr>
                <a:spLocks noChangeShapeType="1"/>
              </p:cNvSpPr>
              <p:nvPr/>
            </p:nvSpPr>
            <p:spPr bwMode="auto">
              <a:xfrm flipV="1">
                <a:off x="2066" y="3444"/>
                <a:ext cx="53" cy="56"/>
              </a:xfrm>
              <a:prstGeom prst="line">
                <a:avLst/>
              </a:prstGeom>
              <a:noFill/>
              <a:ln w="38100">
                <a:solidFill>
                  <a:srgbClr val="993300"/>
                </a:solidFill>
                <a:round/>
              </a:ln>
              <a:extLst>
                <a:ext uri="{909E8E84-426E-40DD-AFC4-6F175D3DCCD1}">
                  <a14:hiddenFill xmlns:a14="http://schemas.microsoft.com/office/drawing/2010/main">
                    <a:noFill/>
                  </a14:hiddenFill>
                </a:ext>
              </a:extLst>
            </p:spPr>
            <p:txBody>
              <a:bodyPr lIns="0" rIns="0" anchor="b"/>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cs typeface="Times New Roman" pitchFamily="18" charset="0"/>
                  <a:sym typeface="Arial"/>
                </a:endParaRPr>
              </a:p>
            </p:txBody>
          </p:sp>
          <p:sp>
            <p:nvSpPr>
              <p:cNvPr id="84" name="Line 131">
                <a:extLst>
                  <a:ext uri="{FF2B5EF4-FFF2-40B4-BE49-F238E27FC236}">
                    <a16:creationId xmlns:a16="http://schemas.microsoft.com/office/drawing/2014/main" xmlns="" id="{3E00AC18-FB38-4082-A3F0-BAB8C8C526F3}"/>
                  </a:ext>
                </a:extLst>
              </p:cNvPr>
              <p:cNvSpPr>
                <a:spLocks noChangeShapeType="1"/>
              </p:cNvSpPr>
              <p:nvPr/>
            </p:nvSpPr>
            <p:spPr bwMode="auto">
              <a:xfrm flipH="1" flipV="1">
                <a:off x="2189" y="3444"/>
                <a:ext cx="54" cy="56"/>
              </a:xfrm>
              <a:prstGeom prst="line">
                <a:avLst/>
              </a:prstGeom>
              <a:noFill/>
              <a:ln w="38100">
                <a:solidFill>
                  <a:srgbClr val="993300"/>
                </a:solidFill>
                <a:round/>
              </a:ln>
              <a:extLst>
                <a:ext uri="{909E8E84-426E-40DD-AFC4-6F175D3DCCD1}">
                  <a14:hiddenFill xmlns:a14="http://schemas.microsoft.com/office/drawing/2010/main">
                    <a:noFill/>
                  </a14:hiddenFill>
                </a:ext>
              </a:extLst>
            </p:spPr>
            <p:txBody>
              <a:bodyPr lIns="0" rIns="0" anchor="b"/>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cs typeface="Times New Roman" pitchFamily="18" charset="0"/>
                  <a:sym typeface="Arial"/>
                </a:endParaRPr>
              </a:p>
            </p:txBody>
          </p:sp>
          <p:sp>
            <p:nvSpPr>
              <p:cNvPr id="85" name="Line 132">
                <a:extLst>
                  <a:ext uri="{FF2B5EF4-FFF2-40B4-BE49-F238E27FC236}">
                    <a16:creationId xmlns:a16="http://schemas.microsoft.com/office/drawing/2014/main" xmlns="" id="{36B24114-F9DB-479B-B3CF-15D3C1C9F5F9}"/>
                  </a:ext>
                </a:extLst>
              </p:cNvPr>
              <p:cNvSpPr>
                <a:spLocks noChangeShapeType="1"/>
              </p:cNvSpPr>
              <p:nvPr/>
            </p:nvSpPr>
            <p:spPr bwMode="auto">
              <a:xfrm rot="10800000" flipV="1">
                <a:off x="2243" y="3348"/>
                <a:ext cx="52" cy="21"/>
              </a:xfrm>
              <a:prstGeom prst="line">
                <a:avLst/>
              </a:prstGeom>
              <a:noFill/>
              <a:ln w="38100">
                <a:solidFill>
                  <a:srgbClr val="993300"/>
                </a:solidFill>
                <a:round/>
              </a:ln>
              <a:extLst>
                <a:ext uri="{909E8E84-426E-40DD-AFC4-6F175D3DCCD1}">
                  <a14:hiddenFill xmlns:a14="http://schemas.microsoft.com/office/drawing/2010/main">
                    <a:noFill/>
                  </a14:hiddenFill>
                </a:ext>
              </a:extLst>
            </p:spPr>
            <p:txBody>
              <a:bodyPr lIns="0" rIns="0" anchor="b"/>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cs typeface="Times New Roman" pitchFamily="18" charset="0"/>
                  <a:sym typeface="Arial"/>
                </a:endParaRPr>
              </a:p>
            </p:txBody>
          </p:sp>
          <p:sp>
            <p:nvSpPr>
              <p:cNvPr id="86" name="Line 133">
                <a:extLst>
                  <a:ext uri="{FF2B5EF4-FFF2-40B4-BE49-F238E27FC236}">
                    <a16:creationId xmlns:a16="http://schemas.microsoft.com/office/drawing/2014/main" xmlns="" id="{5E15DC93-736D-44A2-A01D-07E2C31F3C96}"/>
                  </a:ext>
                </a:extLst>
              </p:cNvPr>
              <p:cNvSpPr>
                <a:spLocks noChangeShapeType="1"/>
              </p:cNvSpPr>
              <p:nvPr/>
            </p:nvSpPr>
            <p:spPr bwMode="auto">
              <a:xfrm>
                <a:off x="2243" y="3407"/>
                <a:ext cx="52" cy="18"/>
              </a:xfrm>
              <a:prstGeom prst="line">
                <a:avLst/>
              </a:prstGeom>
              <a:noFill/>
              <a:ln w="38100">
                <a:solidFill>
                  <a:srgbClr val="993300"/>
                </a:solidFill>
                <a:round/>
              </a:ln>
              <a:extLst>
                <a:ext uri="{909E8E84-426E-40DD-AFC4-6F175D3DCCD1}">
                  <a14:hiddenFill xmlns:a14="http://schemas.microsoft.com/office/drawing/2010/main">
                    <a:noFill/>
                  </a14:hiddenFill>
                </a:ext>
              </a:extLst>
            </p:spPr>
            <p:txBody>
              <a:bodyPr lIns="0" rIns="0" anchor="b"/>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cs typeface="Times New Roman" pitchFamily="18" charset="0"/>
                  <a:sym typeface="Arial"/>
                </a:endParaRPr>
              </a:p>
            </p:txBody>
          </p:sp>
        </p:grpSp>
      </p:grpSp>
      <p:grpSp>
        <p:nvGrpSpPr>
          <p:cNvPr id="203" name="组合 202">
            <a:extLst>
              <a:ext uri="{FF2B5EF4-FFF2-40B4-BE49-F238E27FC236}">
                <a16:creationId xmlns:a16="http://schemas.microsoft.com/office/drawing/2014/main" xmlns="" id="{EFAA38FF-7297-4F7D-893D-49A64BA7197C}"/>
              </a:ext>
            </a:extLst>
          </p:cNvPr>
          <p:cNvGrpSpPr/>
          <p:nvPr/>
        </p:nvGrpSpPr>
        <p:grpSpPr>
          <a:xfrm>
            <a:off x="250255" y="5093859"/>
            <a:ext cx="2001214" cy="1136594"/>
            <a:chOff x="675556" y="4969720"/>
            <a:chExt cx="1074159" cy="1136594"/>
          </a:xfrm>
        </p:grpSpPr>
        <p:grpSp>
          <p:nvGrpSpPr>
            <p:cNvPr id="46" name="组合 226">
              <a:extLst>
                <a:ext uri="{FF2B5EF4-FFF2-40B4-BE49-F238E27FC236}">
                  <a16:creationId xmlns:a16="http://schemas.microsoft.com/office/drawing/2014/main" xmlns="" id="{27848387-7DE1-4A86-8A11-4F34074E177D}"/>
                </a:ext>
              </a:extLst>
            </p:cNvPr>
            <p:cNvGrpSpPr/>
            <p:nvPr/>
          </p:nvGrpSpPr>
          <p:grpSpPr>
            <a:xfrm>
              <a:off x="675556" y="4969720"/>
              <a:ext cx="1074159" cy="1136594"/>
              <a:chOff x="195571" y="3192153"/>
              <a:chExt cx="1313637" cy="2037598"/>
            </a:xfrm>
            <a:solidFill>
              <a:srgbClr val="FFC000"/>
            </a:solidFill>
          </p:grpSpPr>
          <p:sp>
            <p:nvSpPr>
              <p:cNvPr id="47" name="Oval 151">
                <a:extLst>
                  <a:ext uri="{FF2B5EF4-FFF2-40B4-BE49-F238E27FC236}">
                    <a16:creationId xmlns:a16="http://schemas.microsoft.com/office/drawing/2014/main" xmlns="" id="{75FA6EDF-F5C8-415B-9D82-B4A0ABBB5F6C}"/>
                  </a:ext>
                </a:extLst>
              </p:cNvPr>
              <p:cNvSpPr>
                <a:spLocks noChangeArrowheads="1"/>
              </p:cNvSpPr>
              <p:nvPr/>
            </p:nvSpPr>
            <p:spPr bwMode="auto">
              <a:xfrm>
                <a:off x="195571" y="3192153"/>
                <a:ext cx="1313637" cy="2037598"/>
              </a:xfrm>
              <a:prstGeom prst="ellipse">
                <a:avLst/>
              </a:prstGeom>
              <a:grpFill/>
              <a:ln w="38100" algn="ctr">
                <a:noFill/>
                <a:round/>
              </a:ln>
            </p:spPr>
            <p:txBody>
              <a:bodyPr wrap="none" lIns="0" rIns="0"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endParaRPr lang="zh-CN" altLang="en-US" sz="1600">
                  <a:latin typeface="Arial"/>
                  <a:cs typeface="Times New Roman" pitchFamily="18" charset="0"/>
                  <a:sym typeface="Arial"/>
                </a:endParaRPr>
              </a:p>
            </p:txBody>
          </p:sp>
          <p:grpSp>
            <p:nvGrpSpPr>
              <p:cNvPr id="48" name="Group 118">
                <a:extLst>
                  <a:ext uri="{FF2B5EF4-FFF2-40B4-BE49-F238E27FC236}">
                    <a16:creationId xmlns:a16="http://schemas.microsoft.com/office/drawing/2014/main" xmlns="" id="{BD2FCB99-797A-45F9-A627-FA6328F842EC}"/>
                  </a:ext>
                </a:extLst>
              </p:cNvPr>
              <p:cNvGrpSpPr/>
              <p:nvPr/>
            </p:nvGrpSpPr>
            <p:grpSpPr>
              <a:xfrm>
                <a:off x="459144" y="3884052"/>
                <a:ext cx="759644" cy="738799"/>
                <a:chOff x="1889" y="3238"/>
                <a:chExt cx="528" cy="318"/>
              </a:xfrm>
              <a:grpFill/>
            </p:grpSpPr>
            <p:sp>
              <p:nvSpPr>
                <p:cNvPr id="49" name="Rectangle 119">
                  <a:extLst>
                    <a:ext uri="{FF2B5EF4-FFF2-40B4-BE49-F238E27FC236}">
                      <a16:creationId xmlns:a16="http://schemas.microsoft.com/office/drawing/2014/main" xmlns="" id="{10B17D5D-14B0-492E-B431-B7F36A8B002D}"/>
                    </a:ext>
                  </a:extLst>
                </p:cNvPr>
                <p:cNvSpPr>
                  <a:spLocks noChangeArrowheads="1"/>
                </p:cNvSpPr>
                <p:nvPr/>
              </p:nvSpPr>
              <p:spPr bwMode="auto">
                <a:xfrm>
                  <a:off x="2066" y="3350"/>
                  <a:ext cx="177" cy="94"/>
                </a:xfrm>
                <a:prstGeom prst="rect">
                  <a:avLst/>
                </a:prstGeom>
                <a:grpFill/>
                <a:ln w="19050" algn="ctr">
                  <a:solidFill>
                    <a:schemeClr val="accent1"/>
                  </a:solidFill>
                  <a:miter lim="800000"/>
                </a:ln>
              </p:spPr>
              <p:txBody>
                <a:bodyPr wrap="none" lIns="0" rIns="0"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endParaRPr lang="ja-JP" altLang="en-US" sz="1600">
                    <a:solidFill>
                      <a:schemeClr val="tx2"/>
                    </a:solidFill>
                    <a:latin typeface="Arial"/>
                    <a:cs typeface="Times New Roman" pitchFamily="18" charset="0"/>
                    <a:sym typeface="Arial"/>
                  </a:endParaRPr>
                </a:p>
              </p:txBody>
            </p:sp>
            <p:sp>
              <p:nvSpPr>
                <p:cNvPr id="50" name="Oval 120">
                  <a:extLst>
                    <a:ext uri="{FF2B5EF4-FFF2-40B4-BE49-F238E27FC236}">
                      <a16:creationId xmlns:a16="http://schemas.microsoft.com/office/drawing/2014/main" xmlns="" id="{50B5B009-5825-454A-83BE-E221B6BE4CC4}"/>
                    </a:ext>
                  </a:extLst>
                </p:cNvPr>
                <p:cNvSpPr>
                  <a:spLocks noChangeArrowheads="1"/>
                </p:cNvSpPr>
                <p:nvPr/>
              </p:nvSpPr>
              <p:spPr bwMode="auto">
                <a:xfrm>
                  <a:off x="2181" y="3500"/>
                  <a:ext cx="123" cy="56"/>
                </a:xfrm>
                <a:prstGeom prst="ellipse">
                  <a:avLst/>
                </a:prstGeom>
                <a:grpFill/>
                <a:ln w="19050" algn="ctr">
                  <a:solidFill>
                    <a:srgbClr val="FF9900"/>
                  </a:solidFill>
                  <a:round/>
                </a:ln>
              </p:spPr>
              <p:txBody>
                <a:bodyPr wrap="none" lIns="0" rIns="0"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endParaRPr lang="zh-CN" altLang="en-US" sz="1600">
                    <a:latin typeface="Arial"/>
                    <a:cs typeface="Times New Roman" pitchFamily="18" charset="0"/>
                    <a:sym typeface="Arial"/>
                  </a:endParaRPr>
                </a:p>
              </p:txBody>
            </p:sp>
            <p:sp>
              <p:nvSpPr>
                <p:cNvPr id="51" name="Oval 121">
                  <a:extLst>
                    <a:ext uri="{FF2B5EF4-FFF2-40B4-BE49-F238E27FC236}">
                      <a16:creationId xmlns:a16="http://schemas.microsoft.com/office/drawing/2014/main" xmlns="" id="{B4474473-8BF4-437B-9B8B-F3987D5BD24B}"/>
                    </a:ext>
                  </a:extLst>
                </p:cNvPr>
                <p:cNvSpPr>
                  <a:spLocks noChangeArrowheads="1"/>
                </p:cNvSpPr>
                <p:nvPr/>
              </p:nvSpPr>
              <p:spPr bwMode="auto">
                <a:xfrm>
                  <a:off x="2004" y="3500"/>
                  <a:ext cx="124" cy="56"/>
                </a:xfrm>
                <a:prstGeom prst="ellipse">
                  <a:avLst/>
                </a:prstGeom>
                <a:grpFill/>
                <a:ln w="19050" algn="ctr">
                  <a:solidFill>
                    <a:srgbClr val="00FF00"/>
                  </a:solidFill>
                  <a:round/>
                </a:ln>
              </p:spPr>
              <p:txBody>
                <a:bodyPr wrap="none" lIns="0" rIns="0"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endParaRPr lang="zh-CN" altLang="en-US" sz="1600">
                    <a:latin typeface="Arial"/>
                    <a:cs typeface="Times New Roman" pitchFamily="18" charset="0"/>
                    <a:sym typeface="Arial"/>
                  </a:endParaRPr>
                </a:p>
              </p:txBody>
            </p:sp>
            <p:sp>
              <p:nvSpPr>
                <p:cNvPr id="52" name="Oval 122">
                  <a:extLst>
                    <a:ext uri="{FF2B5EF4-FFF2-40B4-BE49-F238E27FC236}">
                      <a16:creationId xmlns:a16="http://schemas.microsoft.com/office/drawing/2014/main" xmlns="" id="{E2BD9C0D-DAFB-4FB9-BCA9-BF33B8F3FFC8}"/>
                    </a:ext>
                  </a:extLst>
                </p:cNvPr>
                <p:cNvSpPr>
                  <a:spLocks noChangeArrowheads="1"/>
                </p:cNvSpPr>
                <p:nvPr/>
              </p:nvSpPr>
              <p:spPr bwMode="auto">
                <a:xfrm>
                  <a:off x="2287" y="3398"/>
                  <a:ext cx="130" cy="83"/>
                </a:xfrm>
                <a:prstGeom prst="ellipse">
                  <a:avLst/>
                </a:prstGeom>
                <a:grpFill/>
                <a:ln w="19050" algn="ctr">
                  <a:solidFill>
                    <a:srgbClr val="FF99CC"/>
                  </a:solidFill>
                  <a:round/>
                </a:ln>
              </p:spPr>
              <p:txBody>
                <a:bodyPr wrap="none" lIns="0" rIns="0"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endParaRPr lang="zh-CN" altLang="en-US" sz="1600">
                    <a:latin typeface="Arial"/>
                    <a:cs typeface="Times New Roman" pitchFamily="18" charset="0"/>
                    <a:sym typeface="Arial"/>
                  </a:endParaRPr>
                </a:p>
              </p:txBody>
            </p:sp>
            <p:sp>
              <p:nvSpPr>
                <p:cNvPr id="53" name="Oval 123">
                  <a:extLst>
                    <a:ext uri="{FF2B5EF4-FFF2-40B4-BE49-F238E27FC236}">
                      <a16:creationId xmlns:a16="http://schemas.microsoft.com/office/drawing/2014/main" xmlns="" id="{43D5CE3B-7377-4DD9-B073-6E2C93D5C4D3}"/>
                    </a:ext>
                  </a:extLst>
                </p:cNvPr>
                <p:cNvSpPr>
                  <a:spLocks noChangeArrowheads="1"/>
                </p:cNvSpPr>
                <p:nvPr/>
              </p:nvSpPr>
              <p:spPr bwMode="auto">
                <a:xfrm>
                  <a:off x="1889" y="3407"/>
                  <a:ext cx="124" cy="56"/>
                </a:xfrm>
                <a:prstGeom prst="ellipse">
                  <a:avLst/>
                </a:prstGeom>
                <a:grpFill/>
                <a:ln w="19050" algn="ctr">
                  <a:solidFill>
                    <a:srgbClr val="800080"/>
                  </a:solidFill>
                  <a:round/>
                </a:ln>
              </p:spPr>
              <p:txBody>
                <a:bodyPr wrap="none" lIns="0" rIns="0"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endParaRPr lang="zh-CN" altLang="en-US" sz="1600">
                    <a:latin typeface="Arial"/>
                    <a:cs typeface="Times New Roman" pitchFamily="18" charset="0"/>
                    <a:sym typeface="Arial"/>
                  </a:endParaRPr>
                </a:p>
              </p:txBody>
            </p:sp>
            <p:sp>
              <p:nvSpPr>
                <p:cNvPr id="54" name="Oval 124">
                  <a:extLst>
                    <a:ext uri="{FF2B5EF4-FFF2-40B4-BE49-F238E27FC236}">
                      <a16:creationId xmlns:a16="http://schemas.microsoft.com/office/drawing/2014/main" xmlns="" id="{B696CD68-FCE9-449C-81CC-427242747657}"/>
                    </a:ext>
                  </a:extLst>
                </p:cNvPr>
                <p:cNvSpPr>
                  <a:spLocks noChangeArrowheads="1"/>
                </p:cNvSpPr>
                <p:nvPr/>
              </p:nvSpPr>
              <p:spPr bwMode="auto">
                <a:xfrm>
                  <a:off x="2260" y="3294"/>
                  <a:ext cx="124" cy="56"/>
                </a:xfrm>
                <a:prstGeom prst="ellipse">
                  <a:avLst/>
                </a:prstGeom>
                <a:grpFill/>
                <a:ln w="19050" algn="ctr">
                  <a:solidFill>
                    <a:srgbClr val="FF00FF"/>
                  </a:solidFill>
                  <a:round/>
                </a:ln>
              </p:spPr>
              <p:txBody>
                <a:bodyPr wrap="none" lIns="0" rIns="0"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endParaRPr lang="zh-CN" altLang="en-US" sz="1600">
                    <a:latin typeface="Arial"/>
                    <a:cs typeface="Times New Roman" pitchFamily="18" charset="0"/>
                    <a:sym typeface="Arial"/>
                  </a:endParaRPr>
                </a:p>
              </p:txBody>
            </p:sp>
            <p:sp>
              <p:nvSpPr>
                <p:cNvPr id="55" name="Oval 125">
                  <a:extLst>
                    <a:ext uri="{FF2B5EF4-FFF2-40B4-BE49-F238E27FC236}">
                      <a16:creationId xmlns:a16="http://schemas.microsoft.com/office/drawing/2014/main" xmlns="" id="{32E73B00-B738-4DF2-AAAD-E4DF73356FD4}"/>
                    </a:ext>
                  </a:extLst>
                </p:cNvPr>
                <p:cNvSpPr>
                  <a:spLocks noChangeArrowheads="1"/>
                </p:cNvSpPr>
                <p:nvPr/>
              </p:nvSpPr>
              <p:spPr bwMode="auto">
                <a:xfrm>
                  <a:off x="1924" y="3294"/>
                  <a:ext cx="124" cy="56"/>
                </a:xfrm>
                <a:prstGeom prst="ellipse">
                  <a:avLst/>
                </a:prstGeom>
                <a:grpFill/>
                <a:ln w="19050" algn="ctr">
                  <a:solidFill>
                    <a:srgbClr val="993300"/>
                  </a:solidFill>
                  <a:round/>
                </a:ln>
              </p:spPr>
              <p:txBody>
                <a:bodyPr wrap="none" lIns="0" rIns="0"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endParaRPr lang="zh-CN" altLang="en-US" sz="1600">
                    <a:latin typeface="Arial"/>
                    <a:cs typeface="Times New Roman" pitchFamily="18" charset="0"/>
                    <a:sym typeface="Arial"/>
                  </a:endParaRPr>
                </a:p>
              </p:txBody>
            </p:sp>
            <p:sp>
              <p:nvSpPr>
                <p:cNvPr id="56" name="Oval 126">
                  <a:extLst>
                    <a:ext uri="{FF2B5EF4-FFF2-40B4-BE49-F238E27FC236}">
                      <a16:creationId xmlns:a16="http://schemas.microsoft.com/office/drawing/2014/main" xmlns="" id="{B70073A9-E9E9-4E67-8983-833F932A95D9}"/>
                    </a:ext>
                  </a:extLst>
                </p:cNvPr>
                <p:cNvSpPr>
                  <a:spLocks noChangeArrowheads="1"/>
                </p:cNvSpPr>
                <p:nvPr/>
              </p:nvSpPr>
              <p:spPr bwMode="auto">
                <a:xfrm>
                  <a:off x="2092" y="3238"/>
                  <a:ext cx="124" cy="56"/>
                </a:xfrm>
                <a:prstGeom prst="ellipse">
                  <a:avLst/>
                </a:prstGeom>
                <a:grpFill/>
                <a:ln w="19050" algn="ctr">
                  <a:solidFill>
                    <a:srgbClr val="FF0000"/>
                  </a:solidFill>
                  <a:round/>
                </a:ln>
              </p:spPr>
              <p:txBody>
                <a:bodyPr wrap="none" lIns="0" rIns="0"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endParaRPr lang="zh-CN" altLang="en-US" sz="1600">
                    <a:latin typeface="Arial"/>
                    <a:cs typeface="Times New Roman" pitchFamily="18" charset="0"/>
                    <a:sym typeface="Arial"/>
                  </a:endParaRPr>
                </a:p>
              </p:txBody>
            </p:sp>
            <p:cxnSp>
              <p:nvCxnSpPr>
                <p:cNvPr id="57" name="AutoShape 127">
                  <a:extLst>
                    <a:ext uri="{FF2B5EF4-FFF2-40B4-BE49-F238E27FC236}">
                      <a16:creationId xmlns:a16="http://schemas.microsoft.com/office/drawing/2014/main" xmlns="" id="{21BCD017-9D67-4123-86D5-767F1A0A7451}"/>
                    </a:ext>
                  </a:extLst>
                </p:cNvPr>
                <p:cNvCxnSpPr>
                  <a:cxnSpLocks noChangeShapeType="1"/>
                  <a:stCxn id="56" idx="4"/>
                  <a:endCxn id="49" idx="0"/>
                </p:cNvCxnSpPr>
                <p:nvPr/>
              </p:nvCxnSpPr>
              <p:spPr bwMode="auto">
                <a:xfrm flipH="1">
                  <a:off x="2154" y="3297"/>
                  <a:ext cx="0" cy="51"/>
                </a:xfrm>
                <a:prstGeom prst="straightConnector1">
                  <a:avLst/>
                </a:prstGeom>
                <a:grpFill/>
                <a:ln w="38100">
                  <a:solidFill>
                    <a:srgbClr val="993300"/>
                  </a:solidFill>
                  <a:round/>
                </a:ln>
              </p:spPr>
            </p:cxnSp>
            <p:sp>
              <p:nvSpPr>
                <p:cNvPr id="58" name="Line 128">
                  <a:extLst>
                    <a:ext uri="{FF2B5EF4-FFF2-40B4-BE49-F238E27FC236}">
                      <a16:creationId xmlns:a16="http://schemas.microsoft.com/office/drawing/2014/main" xmlns="" id="{E51AC0C3-0643-4DB3-9F88-FEE853D3DBB5}"/>
                    </a:ext>
                  </a:extLst>
                </p:cNvPr>
                <p:cNvSpPr>
                  <a:spLocks noChangeShapeType="1"/>
                </p:cNvSpPr>
                <p:nvPr/>
              </p:nvSpPr>
              <p:spPr bwMode="auto">
                <a:xfrm>
                  <a:off x="2013" y="3348"/>
                  <a:ext cx="53" cy="21"/>
                </a:xfrm>
                <a:prstGeom prst="line">
                  <a:avLst/>
                </a:prstGeom>
                <a:grpFill/>
                <a:ln w="38100">
                  <a:solidFill>
                    <a:srgbClr val="993300"/>
                  </a:solidFill>
                  <a:round/>
                </a:ln>
              </p:spPr>
              <p:txBody>
                <a:bodyPr lIns="0" rIns="0" anchor="b"/>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cs typeface="Times New Roman" pitchFamily="18" charset="0"/>
                    <a:sym typeface="Arial"/>
                  </a:endParaRPr>
                </a:p>
              </p:txBody>
            </p:sp>
            <p:sp>
              <p:nvSpPr>
                <p:cNvPr id="59" name="Line 129">
                  <a:extLst>
                    <a:ext uri="{FF2B5EF4-FFF2-40B4-BE49-F238E27FC236}">
                      <a16:creationId xmlns:a16="http://schemas.microsoft.com/office/drawing/2014/main" xmlns="" id="{E7761BAA-1FE3-45C9-8E0D-9A671EC52B2D}"/>
                    </a:ext>
                  </a:extLst>
                </p:cNvPr>
                <p:cNvSpPr>
                  <a:spLocks noChangeShapeType="1"/>
                </p:cNvSpPr>
                <p:nvPr/>
              </p:nvSpPr>
              <p:spPr bwMode="auto">
                <a:xfrm flipV="1">
                  <a:off x="2004" y="3407"/>
                  <a:ext cx="62" cy="18"/>
                </a:xfrm>
                <a:prstGeom prst="line">
                  <a:avLst/>
                </a:prstGeom>
                <a:grpFill/>
                <a:ln w="38100">
                  <a:solidFill>
                    <a:srgbClr val="993300"/>
                  </a:solidFill>
                  <a:round/>
                </a:ln>
              </p:spPr>
              <p:txBody>
                <a:bodyPr lIns="0" rIns="0" anchor="b"/>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cs typeface="Times New Roman" pitchFamily="18" charset="0"/>
                    <a:sym typeface="Arial"/>
                  </a:endParaRPr>
                </a:p>
              </p:txBody>
            </p:sp>
            <p:sp>
              <p:nvSpPr>
                <p:cNvPr id="60" name="Line 130">
                  <a:extLst>
                    <a:ext uri="{FF2B5EF4-FFF2-40B4-BE49-F238E27FC236}">
                      <a16:creationId xmlns:a16="http://schemas.microsoft.com/office/drawing/2014/main" xmlns="" id="{8595B28F-72C3-4246-8720-A1C94B59CD67}"/>
                    </a:ext>
                  </a:extLst>
                </p:cNvPr>
                <p:cNvSpPr>
                  <a:spLocks noChangeShapeType="1"/>
                </p:cNvSpPr>
                <p:nvPr/>
              </p:nvSpPr>
              <p:spPr bwMode="auto">
                <a:xfrm flipV="1">
                  <a:off x="2066" y="3444"/>
                  <a:ext cx="53" cy="56"/>
                </a:xfrm>
                <a:prstGeom prst="line">
                  <a:avLst/>
                </a:prstGeom>
                <a:grpFill/>
                <a:ln w="38100">
                  <a:solidFill>
                    <a:srgbClr val="993300"/>
                  </a:solidFill>
                  <a:round/>
                </a:ln>
              </p:spPr>
              <p:txBody>
                <a:bodyPr lIns="0" rIns="0" anchor="b"/>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cs typeface="Times New Roman" pitchFamily="18" charset="0"/>
                    <a:sym typeface="Arial"/>
                  </a:endParaRPr>
                </a:p>
              </p:txBody>
            </p:sp>
            <p:sp>
              <p:nvSpPr>
                <p:cNvPr id="61" name="Line 131">
                  <a:extLst>
                    <a:ext uri="{FF2B5EF4-FFF2-40B4-BE49-F238E27FC236}">
                      <a16:creationId xmlns:a16="http://schemas.microsoft.com/office/drawing/2014/main" xmlns="" id="{9A977B78-F42C-4A87-BF65-57DAFA76AA16}"/>
                    </a:ext>
                  </a:extLst>
                </p:cNvPr>
                <p:cNvSpPr>
                  <a:spLocks noChangeShapeType="1"/>
                </p:cNvSpPr>
                <p:nvPr/>
              </p:nvSpPr>
              <p:spPr bwMode="auto">
                <a:xfrm flipH="1" flipV="1">
                  <a:off x="2189" y="3444"/>
                  <a:ext cx="54" cy="56"/>
                </a:xfrm>
                <a:prstGeom prst="line">
                  <a:avLst/>
                </a:prstGeom>
                <a:grpFill/>
                <a:ln w="38100">
                  <a:solidFill>
                    <a:srgbClr val="993300"/>
                  </a:solidFill>
                  <a:round/>
                </a:ln>
              </p:spPr>
              <p:txBody>
                <a:bodyPr lIns="0" rIns="0" anchor="b"/>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cs typeface="Times New Roman" pitchFamily="18" charset="0"/>
                    <a:sym typeface="Arial"/>
                  </a:endParaRPr>
                </a:p>
              </p:txBody>
            </p:sp>
            <p:sp>
              <p:nvSpPr>
                <p:cNvPr id="62" name="Line 132">
                  <a:extLst>
                    <a:ext uri="{FF2B5EF4-FFF2-40B4-BE49-F238E27FC236}">
                      <a16:creationId xmlns:a16="http://schemas.microsoft.com/office/drawing/2014/main" xmlns="" id="{E9BE5F2D-86DF-4A83-BC91-DDDE2B91DD9D}"/>
                    </a:ext>
                  </a:extLst>
                </p:cNvPr>
                <p:cNvSpPr>
                  <a:spLocks noChangeShapeType="1"/>
                </p:cNvSpPr>
                <p:nvPr/>
              </p:nvSpPr>
              <p:spPr bwMode="auto">
                <a:xfrm rot="10800000" flipV="1">
                  <a:off x="2243" y="3348"/>
                  <a:ext cx="52" cy="21"/>
                </a:xfrm>
                <a:prstGeom prst="line">
                  <a:avLst/>
                </a:prstGeom>
                <a:grpFill/>
                <a:ln w="38100">
                  <a:solidFill>
                    <a:srgbClr val="993300"/>
                  </a:solidFill>
                  <a:round/>
                </a:ln>
              </p:spPr>
              <p:txBody>
                <a:bodyPr lIns="0" rIns="0" anchor="b"/>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cs typeface="Times New Roman" pitchFamily="18" charset="0"/>
                    <a:sym typeface="Arial"/>
                  </a:endParaRPr>
                </a:p>
              </p:txBody>
            </p:sp>
            <p:sp>
              <p:nvSpPr>
                <p:cNvPr id="63" name="Line 133">
                  <a:extLst>
                    <a:ext uri="{FF2B5EF4-FFF2-40B4-BE49-F238E27FC236}">
                      <a16:creationId xmlns:a16="http://schemas.microsoft.com/office/drawing/2014/main" xmlns="" id="{D0284263-0D7E-4536-8081-E017ABB703B0}"/>
                    </a:ext>
                  </a:extLst>
                </p:cNvPr>
                <p:cNvSpPr>
                  <a:spLocks noChangeShapeType="1"/>
                </p:cNvSpPr>
                <p:nvPr/>
              </p:nvSpPr>
              <p:spPr bwMode="auto">
                <a:xfrm>
                  <a:off x="2243" y="3407"/>
                  <a:ext cx="52" cy="18"/>
                </a:xfrm>
                <a:prstGeom prst="line">
                  <a:avLst/>
                </a:prstGeom>
                <a:grpFill/>
                <a:ln w="38100">
                  <a:solidFill>
                    <a:srgbClr val="993300"/>
                  </a:solidFill>
                  <a:round/>
                </a:ln>
              </p:spPr>
              <p:txBody>
                <a:bodyPr lIns="0" rIns="0" anchor="b"/>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cs typeface="Times New Roman" pitchFamily="18" charset="0"/>
                    <a:sym typeface="Arial"/>
                  </a:endParaRPr>
                </a:p>
              </p:txBody>
            </p:sp>
          </p:grpSp>
        </p:grpSp>
        <p:sp>
          <p:nvSpPr>
            <p:cNvPr id="192" name="Text Box 64">
              <a:extLst>
                <a:ext uri="{FF2B5EF4-FFF2-40B4-BE49-F238E27FC236}">
                  <a16:creationId xmlns:a16="http://schemas.microsoft.com/office/drawing/2014/main" xmlns="" id="{3FBC057B-FF75-4814-BCA6-943D7F8CA9EC}"/>
                </a:ext>
              </a:extLst>
            </p:cNvPr>
            <p:cNvSpPr txBox="1">
              <a:spLocks noChangeArrowheads="1"/>
            </p:cNvSpPr>
            <p:nvPr/>
          </p:nvSpPr>
          <p:spPr bwMode="auto">
            <a:xfrm>
              <a:off x="953485" y="5035265"/>
              <a:ext cx="501588" cy="3107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38100" algn="ctr">
                  <a:solidFill>
                    <a:srgbClr val="000000"/>
                  </a:solidFill>
                  <a:miter lim="800000"/>
                  <a:headEnd/>
                  <a:tailEnd/>
                </a14:hiddenLine>
              </a:ext>
            </a:extLst>
          </p:spPr>
          <p:txBody>
            <a:bodyPr wrap="square" lIns="0" rIns="0" anchor="b">
              <a:spAutoFit/>
            </a:bodyPr>
            <a:lstStyle>
              <a:defPPr>
                <a:defRPr lang="en-US"/>
              </a:defPPr>
              <a:lvl1pPr algn="l" rtl="0" eaLnBrk="0" fontAlgn="base" hangingPunct="0">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742950" indent="-285750" algn="l" rtl="0" eaLnBrk="0" fontAlgn="base" hangingPunct="0">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1143000" indent="-228600" algn="l" rtl="0" eaLnBrk="0" fontAlgn="base" hangingPunct="0">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600200" indent="-228600" algn="l" rtl="0" eaLnBrk="0" fontAlgn="base" hangingPunct="0">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2057400" indent="-228600" algn="l" rtl="0" eaLnBrk="0" fontAlgn="base" hangingPunct="0">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b="1"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b="1"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b="1"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b="1" kern="1200">
                  <a:solidFill>
                    <a:schemeClr val="tx1"/>
                  </a:solidFill>
                  <a:latin typeface="Arial" pitchFamily="34" charset="0"/>
                  <a:ea typeface="宋体" panose="02010600030101010101" pitchFamily="2" charset="-122"/>
                  <a:cs typeface="+mn-cs"/>
                </a:defRPr>
              </a:lvl9pPr>
            </a:lstStyle>
            <a:p>
              <a:pPr eaLnBrk="1" hangingPunct="1"/>
              <a:r>
                <a:rPr lang="en-US" altLang="zh-CN" sz="1400" b="1">
                  <a:latin typeface="Arial"/>
                  <a:cs typeface="Times New Roman" pitchFamily="18" charset="0"/>
                  <a:sym typeface="Arial"/>
                </a:rPr>
                <a:t>TRG</a:t>
              </a:r>
              <a:endParaRPr lang="zh-CN" altLang="en-US" sz="1400" b="1">
                <a:latin typeface="Arial"/>
                <a:cs typeface="Times New Roman" pitchFamily="18" charset="0"/>
                <a:sym typeface="Arial"/>
              </a:endParaRPr>
            </a:p>
          </p:txBody>
        </p:sp>
      </p:grpSp>
      <p:cxnSp>
        <p:nvCxnSpPr>
          <p:cNvPr id="193" name="直接箭头连接符 192">
            <a:extLst>
              <a:ext uri="{FF2B5EF4-FFF2-40B4-BE49-F238E27FC236}">
                <a16:creationId xmlns:a16="http://schemas.microsoft.com/office/drawing/2014/main" xmlns="" id="{5B0F6A4D-7AEF-4C3B-A382-2CD7778D7668}"/>
              </a:ext>
            </a:extLst>
          </p:cNvPr>
          <p:cNvCxnSpPr/>
          <p:nvPr/>
        </p:nvCxnSpPr>
        <p:spPr>
          <a:xfrm>
            <a:off x="2855421" y="5684418"/>
            <a:ext cx="740625" cy="0"/>
          </a:xfrm>
          <a:prstGeom prst="straightConnector1">
            <a:avLst/>
          </a:prstGeom>
          <a:ln w="12700">
            <a:solidFill>
              <a:srgbClr val="C00000"/>
            </a:solidFill>
            <a:tailEnd type="triangle"/>
          </a:ln>
        </p:spPr>
        <p:style>
          <a:lnRef idx="1">
            <a:schemeClr val="accent1"/>
          </a:lnRef>
          <a:fillRef idx="0">
            <a:schemeClr val="accent1"/>
          </a:fillRef>
          <a:effectRef idx="0">
            <a:schemeClr val="accent1"/>
          </a:effectRef>
          <a:fontRef idx="minor">
            <a:schemeClr val="tx1"/>
          </a:fontRef>
        </p:style>
      </p:cxnSp>
      <p:sp>
        <p:nvSpPr>
          <p:cNvPr id="194" name="文本框 202">
            <a:extLst>
              <a:ext uri="{FF2B5EF4-FFF2-40B4-BE49-F238E27FC236}">
                <a16:creationId xmlns:a16="http://schemas.microsoft.com/office/drawing/2014/main" xmlns="" id="{3F15ED2D-66C6-4FAB-A131-53C50230E937}"/>
              </a:ext>
            </a:extLst>
          </p:cNvPr>
          <p:cNvSpPr txBox="1"/>
          <p:nvPr/>
        </p:nvSpPr>
        <p:spPr>
          <a:xfrm>
            <a:off x="2239601" y="5217040"/>
            <a:ext cx="2455018" cy="430887"/>
          </a:xfrm>
          <a:prstGeom prst="rect">
            <a:avLst/>
          </a:prstGeom>
          <a:noFill/>
        </p:spPr>
        <p:txBody>
          <a:bodyPr wrap="square" rtlCol="0">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marL="171450" indent="-171450" algn="l">
              <a:buFont typeface="Arial" pitchFamily="34" charset="0"/>
              <a:buChar char="•"/>
            </a:pPr>
            <a:r>
              <a:rPr lang="zh-CN" altLang="en-US" sz="1100">
                <a:solidFill>
                  <a:schemeClr val="tx2">
                    <a:lumMod val="75000"/>
                  </a:schemeClr>
                </a:solidFill>
                <a:latin typeface="Arial"/>
                <a:cs typeface="Times New Roman" pitchFamily="18" charset="0"/>
                <a:sym typeface="Arial"/>
              </a:rPr>
              <a:t>评审并提供专业建议</a:t>
            </a:r>
            <a:endParaRPr lang="en-US" altLang="zh-CN" sz="1100">
              <a:solidFill>
                <a:schemeClr val="tx2">
                  <a:lumMod val="75000"/>
                </a:schemeClr>
              </a:solidFill>
              <a:latin typeface="Arial"/>
              <a:cs typeface="Times New Roman" pitchFamily="18" charset="0"/>
              <a:sym typeface="Arial"/>
            </a:endParaRPr>
          </a:p>
          <a:p>
            <a:pPr marL="171450" indent="-171450" algn="l">
              <a:buFont typeface="Arial" pitchFamily="34" charset="0"/>
              <a:buChar char="•"/>
            </a:pPr>
            <a:r>
              <a:rPr lang="zh-CN" altLang="en-US" sz="1100">
                <a:solidFill>
                  <a:schemeClr val="tx2">
                    <a:lumMod val="75000"/>
                  </a:schemeClr>
                </a:solidFill>
                <a:latin typeface="Arial"/>
                <a:cs typeface="Times New Roman" pitchFamily="18" charset="0"/>
                <a:sym typeface="Arial"/>
              </a:rPr>
              <a:t>完善评审表（</a:t>
            </a:r>
            <a:r>
              <a:rPr lang="en-US" altLang="zh-CN" sz="1100">
                <a:solidFill>
                  <a:schemeClr val="tx2">
                    <a:lumMod val="75000"/>
                  </a:schemeClr>
                </a:solidFill>
                <a:latin typeface="Arial"/>
                <a:cs typeface="Times New Roman" pitchFamily="18" charset="0"/>
                <a:sym typeface="Arial"/>
              </a:rPr>
              <a:t>Checklist</a:t>
            </a:r>
            <a:r>
              <a:rPr lang="zh-CN" altLang="en-US" sz="1100">
                <a:solidFill>
                  <a:schemeClr val="tx2">
                    <a:lumMod val="75000"/>
                  </a:schemeClr>
                </a:solidFill>
                <a:latin typeface="Arial"/>
                <a:cs typeface="Times New Roman" pitchFamily="18" charset="0"/>
                <a:sym typeface="Arial"/>
              </a:rPr>
              <a:t>）</a:t>
            </a:r>
            <a:endParaRPr lang="en-US" altLang="zh-CN" sz="1100">
              <a:solidFill>
                <a:schemeClr val="tx2">
                  <a:lumMod val="75000"/>
                </a:schemeClr>
              </a:solidFill>
              <a:latin typeface="Arial"/>
              <a:cs typeface="Times New Roman" pitchFamily="18" charset="0"/>
              <a:sym typeface="Arial"/>
            </a:endParaRPr>
          </a:p>
        </p:txBody>
      </p:sp>
      <p:sp>
        <p:nvSpPr>
          <p:cNvPr id="196" name="文本框 171">
            <a:extLst>
              <a:ext uri="{FF2B5EF4-FFF2-40B4-BE49-F238E27FC236}">
                <a16:creationId xmlns:a16="http://schemas.microsoft.com/office/drawing/2014/main" xmlns="" id="{76E5FA6D-D365-4339-A729-1043FB3E81F9}"/>
              </a:ext>
            </a:extLst>
          </p:cNvPr>
          <p:cNvSpPr txBox="1"/>
          <p:nvPr/>
        </p:nvSpPr>
        <p:spPr>
          <a:xfrm>
            <a:off x="6932878" y="2435395"/>
            <a:ext cx="1751720" cy="430887"/>
          </a:xfrm>
          <a:prstGeom prst="rect">
            <a:avLst/>
          </a:prstGeom>
          <a:noFill/>
        </p:spPr>
        <p:txBody>
          <a:bodyPr wrap="square" rtlCol="0">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marL="171450" indent="-171450" algn="l">
              <a:buFont typeface="Arial" pitchFamily="34" charset="0"/>
              <a:buChar char="•"/>
            </a:pPr>
            <a:r>
              <a:rPr lang="zh-CN" altLang="en-US" sz="1100">
                <a:solidFill>
                  <a:schemeClr val="tx2">
                    <a:lumMod val="75000"/>
                  </a:schemeClr>
                </a:solidFill>
                <a:latin typeface="Arial"/>
                <a:cs typeface="Times New Roman" pitchFamily="18" charset="0"/>
                <a:sym typeface="Arial"/>
              </a:rPr>
              <a:t>本领域资源</a:t>
            </a:r>
            <a:endParaRPr lang="en-US" altLang="zh-CN" sz="1100">
              <a:solidFill>
                <a:schemeClr val="tx2">
                  <a:lumMod val="75000"/>
                </a:schemeClr>
              </a:solidFill>
              <a:latin typeface="Arial"/>
              <a:cs typeface="Times New Roman" pitchFamily="18" charset="0"/>
              <a:sym typeface="Arial"/>
            </a:endParaRPr>
          </a:p>
          <a:p>
            <a:pPr marL="171450" indent="-171450" algn="l">
              <a:buFont typeface="Arial" pitchFamily="34" charset="0"/>
              <a:buChar char="•"/>
            </a:pPr>
            <a:r>
              <a:rPr lang="zh-CN" altLang="en-US" sz="1100">
                <a:solidFill>
                  <a:schemeClr val="tx2">
                    <a:lumMod val="75000"/>
                  </a:schemeClr>
                </a:solidFill>
                <a:latin typeface="Arial"/>
                <a:cs typeface="Times New Roman" pitchFamily="18" charset="0"/>
                <a:sym typeface="Arial"/>
              </a:rPr>
              <a:t>能力提升计划</a:t>
            </a:r>
          </a:p>
        </p:txBody>
      </p:sp>
      <p:sp>
        <p:nvSpPr>
          <p:cNvPr id="64" name="Oval 151">
            <a:extLst>
              <a:ext uri="{FF2B5EF4-FFF2-40B4-BE49-F238E27FC236}">
                <a16:creationId xmlns:a16="http://schemas.microsoft.com/office/drawing/2014/main" xmlns="" id="{8D283696-8EE4-4ECC-8FEA-1460267D172F}"/>
              </a:ext>
            </a:extLst>
          </p:cNvPr>
          <p:cNvSpPr>
            <a:spLocks noChangeArrowheads="1"/>
          </p:cNvSpPr>
          <p:nvPr/>
        </p:nvSpPr>
        <p:spPr bwMode="auto">
          <a:xfrm>
            <a:off x="2245165" y="2908803"/>
            <a:ext cx="1847168" cy="960861"/>
          </a:xfrm>
          <a:prstGeom prst="ellipse">
            <a:avLst/>
          </a:prstGeom>
          <a:solidFill>
            <a:schemeClr val="tx2">
              <a:lumMod val="20000"/>
              <a:lumOff val="80000"/>
            </a:schemeClr>
          </a:solidFill>
          <a:ln w="38100" algn="ctr">
            <a:noFill/>
            <a:round/>
          </a:ln>
        </p:spPr>
        <p:txBody>
          <a:bodyPr wrap="none" lIns="0" rIns="0"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endParaRPr lang="zh-CN" altLang="en-US" sz="1600">
              <a:latin typeface="Arial"/>
              <a:cs typeface="Times New Roman" pitchFamily="18" charset="0"/>
              <a:sym typeface="Arial"/>
            </a:endParaRPr>
          </a:p>
        </p:txBody>
      </p:sp>
      <p:sp>
        <p:nvSpPr>
          <p:cNvPr id="65" name="Oval 153">
            <a:extLst>
              <a:ext uri="{FF2B5EF4-FFF2-40B4-BE49-F238E27FC236}">
                <a16:creationId xmlns:a16="http://schemas.microsoft.com/office/drawing/2014/main" xmlns="" id="{9D370F7C-3CE4-40CE-AC65-2351602A4B47}"/>
              </a:ext>
            </a:extLst>
          </p:cNvPr>
          <p:cNvSpPr>
            <a:spLocks noChangeArrowheads="1"/>
          </p:cNvSpPr>
          <p:nvPr/>
        </p:nvSpPr>
        <p:spPr bwMode="auto">
          <a:xfrm>
            <a:off x="3466282" y="3397293"/>
            <a:ext cx="277433" cy="213579"/>
          </a:xfrm>
          <a:prstGeom prst="ellipse">
            <a:avLst/>
          </a:prstGeom>
          <a:solidFill>
            <a:srgbClr val="FFCC00"/>
          </a:solidFill>
          <a:ln w="19050" algn="ctr">
            <a:noFill/>
            <a:round/>
          </a:ln>
        </p:spPr>
        <p:txBody>
          <a:bodyPr wrap="none" lIns="0" rIns="0"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endParaRPr lang="zh-CN" altLang="en-US" sz="1600">
              <a:latin typeface="Arial"/>
              <a:cs typeface="Times New Roman" pitchFamily="18" charset="0"/>
              <a:sym typeface="Arial"/>
            </a:endParaRPr>
          </a:p>
        </p:txBody>
      </p:sp>
      <p:sp>
        <p:nvSpPr>
          <p:cNvPr id="66" name="Oval 154">
            <a:extLst>
              <a:ext uri="{FF2B5EF4-FFF2-40B4-BE49-F238E27FC236}">
                <a16:creationId xmlns:a16="http://schemas.microsoft.com/office/drawing/2014/main" xmlns="" id="{05FF5F02-8C0F-4452-AB2A-4568D65F2680}"/>
              </a:ext>
            </a:extLst>
          </p:cNvPr>
          <p:cNvSpPr>
            <a:spLocks noChangeArrowheads="1"/>
          </p:cNvSpPr>
          <p:nvPr/>
        </p:nvSpPr>
        <p:spPr bwMode="auto">
          <a:xfrm>
            <a:off x="3055311" y="3409185"/>
            <a:ext cx="254568" cy="201686"/>
          </a:xfrm>
          <a:prstGeom prst="ellipse">
            <a:avLst/>
          </a:prstGeom>
          <a:solidFill>
            <a:srgbClr val="99CC00"/>
          </a:solidFill>
          <a:ln w="19050" algn="ctr">
            <a:noFill/>
            <a:round/>
          </a:ln>
        </p:spPr>
        <p:txBody>
          <a:bodyPr wrap="none" lIns="0" rIns="0"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endParaRPr lang="zh-CN" altLang="en-US" sz="1600">
              <a:latin typeface="Arial"/>
              <a:cs typeface="Times New Roman" pitchFamily="18" charset="0"/>
              <a:sym typeface="Arial"/>
            </a:endParaRPr>
          </a:p>
        </p:txBody>
      </p:sp>
      <p:sp>
        <p:nvSpPr>
          <p:cNvPr id="68" name="Oval 158">
            <a:extLst>
              <a:ext uri="{FF2B5EF4-FFF2-40B4-BE49-F238E27FC236}">
                <a16:creationId xmlns:a16="http://schemas.microsoft.com/office/drawing/2014/main" xmlns="" id="{FED569FC-6329-42BD-906C-0DE77B18C0AA}"/>
              </a:ext>
            </a:extLst>
          </p:cNvPr>
          <p:cNvSpPr>
            <a:spLocks noChangeArrowheads="1"/>
          </p:cNvSpPr>
          <p:nvPr/>
        </p:nvSpPr>
        <p:spPr bwMode="auto">
          <a:xfrm>
            <a:off x="2582624" y="3409187"/>
            <a:ext cx="246303" cy="181101"/>
          </a:xfrm>
          <a:prstGeom prst="ellipse">
            <a:avLst/>
          </a:prstGeom>
          <a:solidFill>
            <a:srgbClr val="800080"/>
          </a:solidFill>
          <a:ln w="19050" algn="ctr">
            <a:noFill/>
            <a:round/>
          </a:ln>
        </p:spPr>
        <p:txBody>
          <a:bodyPr wrap="none" lIns="0" rIns="0"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endParaRPr lang="zh-CN" altLang="en-US" sz="1600">
              <a:latin typeface="Arial"/>
              <a:cs typeface="Times New Roman" pitchFamily="18" charset="0"/>
              <a:sym typeface="Arial"/>
            </a:endParaRPr>
          </a:p>
        </p:txBody>
      </p:sp>
      <p:sp>
        <p:nvSpPr>
          <p:cNvPr id="4" name="Text Box 64">
            <a:extLst>
              <a:ext uri="{FF2B5EF4-FFF2-40B4-BE49-F238E27FC236}">
                <a16:creationId xmlns:a16="http://schemas.microsoft.com/office/drawing/2014/main" xmlns="" id="{73F07B18-F6A6-4802-8F38-A72E0C64025A}"/>
              </a:ext>
            </a:extLst>
          </p:cNvPr>
          <p:cNvSpPr txBox="1">
            <a:spLocks noChangeArrowheads="1"/>
          </p:cNvSpPr>
          <p:nvPr/>
        </p:nvSpPr>
        <p:spPr bwMode="auto">
          <a:xfrm>
            <a:off x="2674271" y="3077198"/>
            <a:ext cx="964670"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38100" algn="ctr">
                <a:solidFill>
                  <a:srgbClr val="000000"/>
                </a:solidFill>
                <a:miter lim="800000"/>
                <a:headEnd/>
                <a:tailEnd/>
              </a14:hiddenLine>
            </a:ext>
          </a:extLst>
        </p:spPr>
        <p:txBody>
          <a:bodyPr wrap="square" lIns="0" rIns="0" anchor="b">
            <a:spAutoFit/>
          </a:bodyPr>
          <a:lstStyle>
            <a:defPPr>
              <a:defRPr lang="en-US"/>
            </a:defPPr>
            <a:lvl1pPr algn="l" rtl="0" eaLnBrk="0" fontAlgn="base" hangingPunct="0">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742950" indent="-285750" algn="l" rtl="0" eaLnBrk="0" fontAlgn="base" hangingPunct="0">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1143000" indent="-228600" algn="l" rtl="0" eaLnBrk="0" fontAlgn="base" hangingPunct="0">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600200" indent="-228600" algn="l" rtl="0" eaLnBrk="0" fontAlgn="base" hangingPunct="0">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2057400" indent="-228600" algn="l" rtl="0" eaLnBrk="0" fontAlgn="base" hangingPunct="0">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b="1"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b="1"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b="1"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b="1" kern="1200">
                <a:solidFill>
                  <a:schemeClr val="tx1"/>
                </a:solidFill>
                <a:latin typeface="Arial" pitchFamily="34" charset="0"/>
                <a:ea typeface="宋体" panose="02010600030101010101" pitchFamily="2" charset="-122"/>
                <a:cs typeface="+mn-cs"/>
              </a:defRPr>
            </a:lvl9pPr>
          </a:lstStyle>
          <a:p>
            <a:pPr eaLnBrk="1" hangingPunct="1"/>
            <a:r>
              <a:rPr lang="en-US" altLang="zh-CN" sz="1400" b="1">
                <a:latin typeface="Arial"/>
                <a:cs typeface="Times New Roman" pitchFamily="18" charset="0"/>
                <a:sym typeface="Arial"/>
              </a:rPr>
              <a:t>LPDT</a:t>
            </a:r>
            <a:endParaRPr lang="zh-CN" altLang="en-US" sz="1400" b="1">
              <a:latin typeface="Arial"/>
              <a:cs typeface="Times New Roman" pitchFamily="18" charset="0"/>
              <a:sym typeface="Arial"/>
            </a:endParaRPr>
          </a:p>
        </p:txBody>
      </p:sp>
      <p:cxnSp>
        <p:nvCxnSpPr>
          <p:cNvPr id="197" name="直接箭头连接符 196">
            <a:extLst>
              <a:ext uri="{FF2B5EF4-FFF2-40B4-BE49-F238E27FC236}">
                <a16:creationId xmlns:a16="http://schemas.microsoft.com/office/drawing/2014/main" xmlns="" id="{EE5D34AB-9FD4-4AC2-AE19-9B2E93007B41}"/>
              </a:ext>
            </a:extLst>
          </p:cNvPr>
          <p:cNvCxnSpPr/>
          <p:nvPr/>
        </p:nvCxnSpPr>
        <p:spPr>
          <a:xfrm flipH="1" flipV="1">
            <a:off x="2838911" y="5783179"/>
            <a:ext cx="806667" cy="973"/>
          </a:xfrm>
          <a:prstGeom prst="straightConnector1">
            <a:avLst/>
          </a:prstGeom>
          <a:ln w="12700">
            <a:solidFill>
              <a:srgbClr val="C00000"/>
            </a:solidFill>
            <a:tailEnd type="triangle"/>
          </a:ln>
        </p:spPr>
        <p:style>
          <a:lnRef idx="1">
            <a:schemeClr val="accent1"/>
          </a:lnRef>
          <a:fillRef idx="0">
            <a:schemeClr val="accent1"/>
          </a:fillRef>
          <a:effectRef idx="0">
            <a:schemeClr val="accent1"/>
          </a:effectRef>
          <a:fontRef idx="minor">
            <a:schemeClr val="tx1"/>
          </a:fontRef>
        </p:style>
      </p:cxnSp>
      <p:sp>
        <p:nvSpPr>
          <p:cNvPr id="198" name="文本框 202">
            <a:extLst>
              <a:ext uri="{FF2B5EF4-FFF2-40B4-BE49-F238E27FC236}">
                <a16:creationId xmlns:a16="http://schemas.microsoft.com/office/drawing/2014/main" xmlns="" id="{31352997-5AA3-4505-9D8B-BF209B535968}"/>
              </a:ext>
            </a:extLst>
          </p:cNvPr>
          <p:cNvSpPr txBox="1"/>
          <p:nvPr/>
        </p:nvSpPr>
        <p:spPr>
          <a:xfrm>
            <a:off x="2251470" y="5858563"/>
            <a:ext cx="1751288" cy="261610"/>
          </a:xfrm>
          <a:prstGeom prst="rect">
            <a:avLst/>
          </a:prstGeom>
          <a:noFill/>
        </p:spPr>
        <p:txBody>
          <a:bodyPr wrap="square" rtlCol="0">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marL="171450" indent="-171450" algn="l">
              <a:buFont typeface="Arial" pitchFamily="34" charset="0"/>
              <a:buChar char="•"/>
            </a:pPr>
            <a:r>
              <a:rPr lang="zh-CN" altLang="en-US" sz="1100">
                <a:solidFill>
                  <a:schemeClr val="tx2">
                    <a:lumMod val="75000"/>
                  </a:schemeClr>
                </a:solidFill>
                <a:latin typeface="Arial"/>
                <a:cs typeface="Times New Roman" pitchFamily="18" charset="0"/>
                <a:sym typeface="Arial"/>
              </a:rPr>
              <a:t>会前主动沟通</a:t>
            </a:r>
            <a:endParaRPr lang="en-US" altLang="zh-CN" sz="1100">
              <a:solidFill>
                <a:schemeClr val="tx2">
                  <a:lumMod val="75000"/>
                </a:schemeClr>
              </a:solidFill>
              <a:latin typeface="Arial"/>
              <a:cs typeface="Times New Roman" pitchFamily="18" charset="0"/>
              <a:sym typeface="Arial"/>
            </a:endParaRPr>
          </a:p>
        </p:txBody>
      </p:sp>
      <p:sp>
        <p:nvSpPr>
          <p:cNvPr id="6" name="Text Box 66">
            <a:extLst>
              <a:ext uri="{FF2B5EF4-FFF2-40B4-BE49-F238E27FC236}">
                <a16:creationId xmlns:a16="http://schemas.microsoft.com/office/drawing/2014/main" xmlns="" id="{48567391-C56A-4EFB-AE7D-DA228FE41C22}"/>
              </a:ext>
            </a:extLst>
          </p:cNvPr>
          <p:cNvSpPr txBox="1">
            <a:spLocks noChangeArrowheads="1"/>
          </p:cNvSpPr>
          <p:nvPr/>
        </p:nvSpPr>
        <p:spPr bwMode="auto">
          <a:xfrm>
            <a:off x="5120561" y="5143679"/>
            <a:ext cx="1389070"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38100" algn="ctr">
                <a:solidFill>
                  <a:srgbClr val="000000"/>
                </a:solidFill>
                <a:miter lim="800000"/>
                <a:headEnd/>
                <a:tailEnd/>
              </a14:hiddenLine>
            </a:ext>
          </a:extLst>
        </p:spPr>
        <p:txBody>
          <a:bodyPr wrap="square" lIns="0" rIns="0" anchor="b">
            <a:spAutoFit/>
          </a:bodyPr>
          <a:lstStyle>
            <a:defPPr>
              <a:defRPr lang="en-US"/>
            </a:defPPr>
            <a:lvl1pPr algn="l" rtl="0" eaLnBrk="0" fontAlgn="base" hangingPunct="0">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742950" indent="-285750" algn="l" rtl="0" eaLnBrk="0" fontAlgn="base" hangingPunct="0">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1143000" indent="-228600" algn="l" rtl="0" eaLnBrk="0" fontAlgn="base" hangingPunct="0">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600200" indent="-228600" algn="l" rtl="0" eaLnBrk="0" fontAlgn="base" hangingPunct="0">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2057400" indent="-228600" algn="l" rtl="0" eaLnBrk="0" fontAlgn="base" hangingPunct="0">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b="1"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b="1"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b="1"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b="1" kern="1200">
                <a:solidFill>
                  <a:schemeClr val="tx1"/>
                </a:solidFill>
                <a:latin typeface="Arial" pitchFamily="34" charset="0"/>
                <a:ea typeface="宋体" panose="02010600030101010101" pitchFamily="2" charset="-122"/>
                <a:cs typeface="+mn-cs"/>
              </a:defRPr>
            </a:lvl9pPr>
          </a:lstStyle>
          <a:p>
            <a:pPr eaLnBrk="1" hangingPunct="1"/>
            <a:r>
              <a:rPr lang="en-US" altLang="zh-CN" sz="1400" b="1">
                <a:latin typeface="Arial"/>
                <a:cs typeface="Times New Roman" pitchFamily="18" charset="0"/>
                <a:sym typeface="Arial"/>
              </a:rPr>
              <a:t>PDT</a:t>
            </a:r>
            <a:r>
              <a:rPr lang="zh-CN" altLang="en-US" sz="1400" b="1">
                <a:latin typeface="Arial"/>
                <a:cs typeface="Times New Roman" pitchFamily="18" charset="0"/>
                <a:sym typeface="Arial"/>
              </a:rPr>
              <a:t>核心组</a:t>
            </a:r>
          </a:p>
        </p:txBody>
      </p:sp>
      <p:sp>
        <p:nvSpPr>
          <p:cNvPr id="204" name="文本框 262">
            <a:extLst>
              <a:ext uri="{FF2B5EF4-FFF2-40B4-BE49-F238E27FC236}">
                <a16:creationId xmlns:a16="http://schemas.microsoft.com/office/drawing/2014/main" xmlns="" id="{A7773DE1-589A-451C-A6F4-BBE30ACFB9CC}"/>
              </a:ext>
            </a:extLst>
          </p:cNvPr>
          <p:cNvSpPr txBox="1"/>
          <p:nvPr/>
        </p:nvSpPr>
        <p:spPr>
          <a:xfrm>
            <a:off x="4914742" y="6007988"/>
            <a:ext cx="2001214" cy="261610"/>
          </a:xfrm>
          <a:prstGeom prst="rect">
            <a:avLst/>
          </a:prstGeom>
          <a:noFill/>
        </p:spPr>
        <p:txBody>
          <a:bodyPr wrap="square" rtlCol="0">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r>
              <a:rPr lang="zh-CN" altLang="en-US" sz="1100">
                <a:solidFill>
                  <a:schemeClr val="tx2">
                    <a:lumMod val="75000"/>
                  </a:schemeClr>
                </a:solidFill>
                <a:latin typeface="Arial"/>
                <a:cs typeface="Times New Roman" pitchFamily="18" charset="0"/>
                <a:sym typeface="Arial"/>
              </a:rPr>
              <a:t>管理多个项目！</a:t>
            </a:r>
          </a:p>
        </p:txBody>
      </p:sp>
      <p:sp>
        <p:nvSpPr>
          <p:cNvPr id="8" name="Text Box 66">
            <a:extLst>
              <a:ext uri="{FF2B5EF4-FFF2-40B4-BE49-F238E27FC236}">
                <a16:creationId xmlns:a16="http://schemas.microsoft.com/office/drawing/2014/main" xmlns="" id="{29C5C3E5-A345-4F4C-8E45-8ECD275481CD}"/>
              </a:ext>
            </a:extLst>
          </p:cNvPr>
          <p:cNvSpPr txBox="1">
            <a:spLocks noChangeArrowheads="1"/>
          </p:cNvSpPr>
          <p:nvPr/>
        </p:nvSpPr>
        <p:spPr bwMode="auto">
          <a:xfrm>
            <a:off x="8865786" y="5247207"/>
            <a:ext cx="2046087"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38100" algn="ctr">
                <a:solidFill>
                  <a:srgbClr val="000000"/>
                </a:solidFill>
                <a:miter lim="800000"/>
                <a:headEnd/>
                <a:tailEnd/>
              </a14:hiddenLine>
            </a:ext>
          </a:extLst>
        </p:spPr>
        <p:txBody>
          <a:bodyPr wrap="square" lIns="0" rIns="0" anchor="b">
            <a:spAutoFit/>
          </a:bodyPr>
          <a:lstStyle>
            <a:defPPr>
              <a:defRPr lang="en-US"/>
            </a:defPPr>
            <a:lvl1pPr algn="l" rtl="0" eaLnBrk="0" fontAlgn="base" hangingPunct="0">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742950" indent="-285750" algn="l" rtl="0" eaLnBrk="0" fontAlgn="base" hangingPunct="0">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1143000" indent="-228600" algn="l" rtl="0" eaLnBrk="0" fontAlgn="base" hangingPunct="0">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600200" indent="-228600" algn="l" rtl="0" eaLnBrk="0" fontAlgn="base" hangingPunct="0">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2057400" indent="-228600" algn="l" rtl="0" eaLnBrk="0" fontAlgn="base" hangingPunct="0">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b="1"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b="1"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b="1"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b="1" kern="1200">
                <a:solidFill>
                  <a:schemeClr val="tx1"/>
                </a:solidFill>
                <a:latin typeface="Arial" pitchFamily="34" charset="0"/>
                <a:ea typeface="宋体" panose="02010600030101010101" pitchFamily="2" charset="-122"/>
                <a:cs typeface="+mn-cs"/>
              </a:defRPr>
            </a:lvl9pPr>
          </a:lstStyle>
          <a:p>
            <a:pPr eaLnBrk="1" hangingPunct="1"/>
            <a:r>
              <a:rPr lang="en-US" altLang="zh-CN" sz="1400" b="1">
                <a:latin typeface="Arial"/>
                <a:cs typeface="Times New Roman" pitchFamily="18" charset="0"/>
                <a:sym typeface="Arial"/>
              </a:rPr>
              <a:t>PDT</a:t>
            </a:r>
            <a:r>
              <a:rPr lang="zh-CN" altLang="en-US" sz="1400" b="1">
                <a:latin typeface="Arial"/>
                <a:cs typeface="Times New Roman" pitchFamily="18" charset="0"/>
                <a:sym typeface="Arial"/>
              </a:rPr>
              <a:t>扩展组</a:t>
            </a:r>
          </a:p>
        </p:txBody>
      </p:sp>
      <p:sp>
        <p:nvSpPr>
          <p:cNvPr id="7" name="Text Box 65">
            <a:extLst>
              <a:ext uri="{FF2B5EF4-FFF2-40B4-BE49-F238E27FC236}">
                <a16:creationId xmlns:a16="http://schemas.microsoft.com/office/drawing/2014/main" xmlns="" id="{B94A795A-5BCB-4363-ADDE-F775AAE62018}"/>
              </a:ext>
            </a:extLst>
          </p:cNvPr>
          <p:cNvSpPr txBox="1">
            <a:spLocks noChangeArrowheads="1"/>
          </p:cNvSpPr>
          <p:nvPr/>
        </p:nvSpPr>
        <p:spPr bwMode="auto">
          <a:xfrm>
            <a:off x="9439429" y="2818990"/>
            <a:ext cx="1238856"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38100" algn="ctr">
                <a:solidFill>
                  <a:srgbClr val="000000"/>
                </a:solidFill>
                <a:miter lim="800000"/>
                <a:headEnd/>
                <a:tailEnd/>
              </a14:hiddenLine>
            </a:ext>
          </a:extLst>
        </p:spPr>
        <p:txBody>
          <a:bodyPr wrap="square" lIns="0" rIns="0" anchor="b">
            <a:spAutoFit/>
          </a:bodyPr>
          <a:lstStyle>
            <a:defPPr>
              <a:defRPr lang="en-US"/>
            </a:defPPr>
            <a:lvl1pPr algn="l" rtl="0" eaLnBrk="0" fontAlgn="base" hangingPunct="0">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742950" indent="-285750" algn="l" rtl="0" eaLnBrk="0" fontAlgn="base" hangingPunct="0">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1143000" indent="-228600" algn="l" rtl="0" eaLnBrk="0" fontAlgn="base" hangingPunct="0">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600200" indent="-228600" algn="l" rtl="0" eaLnBrk="0" fontAlgn="base" hangingPunct="0">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2057400" indent="-228600" algn="l" rtl="0" eaLnBrk="0" fontAlgn="base" hangingPunct="0">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b="1"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b="1"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b="1"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b="1" kern="1200">
                <a:solidFill>
                  <a:schemeClr val="tx1"/>
                </a:solidFill>
                <a:latin typeface="Arial" pitchFamily="34" charset="0"/>
                <a:ea typeface="宋体" panose="02010600030101010101" pitchFamily="2" charset="-122"/>
                <a:cs typeface="+mn-cs"/>
              </a:defRPr>
            </a:lvl9pPr>
          </a:lstStyle>
          <a:p>
            <a:pPr eaLnBrk="1" hangingPunct="1"/>
            <a:r>
              <a:rPr lang="zh-CN" altLang="en-US" sz="1400" b="1">
                <a:latin typeface="Arial"/>
                <a:cs typeface="Times New Roman" pitchFamily="18" charset="0"/>
                <a:sym typeface="Arial"/>
              </a:rPr>
              <a:t>部门经理</a:t>
            </a:r>
          </a:p>
        </p:txBody>
      </p:sp>
      <p:sp>
        <p:nvSpPr>
          <p:cNvPr id="207" name="文本框 262">
            <a:extLst>
              <a:ext uri="{FF2B5EF4-FFF2-40B4-BE49-F238E27FC236}">
                <a16:creationId xmlns:a16="http://schemas.microsoft.com/office/drawing/2014/main" xmlns="" id="{F58C1A2A-0D79-4B55-8986-CA8ED41C8391}"/>
              </a:ext>
            </a:extLst>
          </p:cNvPr>
          <p:cNvSpPr txBox="1"/>
          <p:nvPr/>
        </p:nvSpPr>
        <p:spPr>
          <a:xfrm>
            <a:off x="2181987" y="3604405"/>
            <a:ext cx="2001214" cy="261610"/>
          </a:xfrm>
          <a:prstGeom prst="rect">
            <a:avLst/>
          </a:prstGeom>
          <a:noFill/>
        </p:spPr>
        <p:txBody>
          <a:bodyPr wrap="square" rtlCol="0">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r>
              <a:rPr lang="zh-CN" altLang="en-US" sz="1100">
                <a:solidFill>
                  <a:schemeClr val="tx2">
                    <a:lumMod val="75000"/>
                  </a:schemeClr>
                </a:solidFill>
                <a:latin typeface="Arial"/>
                <a:cs typeface="Times New Roman" pitchFamily="18" charset="0"/>
                <a:sym typeface="Arial"/>
              </a:rPr>
              <a:t>多个</a:t>
            </a:r>
            <a:r>
              <a:rPr lang="en-US" altLang="zh-CN" sz="1100">
                <a:solidFill>
                  <a:schemeClr val="tx2">
                    <a:lumMod val="75000"/>
                  </a:schemeClr>
                </a:solidFill>
                <a:latin typeface="Arial"/>
                <a:cs typeface="Times New Roman" pitchFamily="18" charset="0"/>
                <a:sym typeface="Arial"/>
              </a:rPr>
              <a:t>PDT</a:t>
            </a:r>
            <a:endParaRPr lang="zh-CN" altLang="en-US" sz="1100">
              <a:solidFill>
                <a:schemeClr val="tx2">
                  <a:lumMod val="75000"/>
                </a:schemeClr>
              </a:solidFill>
              <a:latin typeface="Arial"/>
              <a:cs typeface="Times New Roman" pitchFamily="18" charset="0"/>
              <a:sym typeface="Arial"/>
            </a:endParaRPr>
          </a:p>
        </p:txBody>
      </p:sp>
    </p:spTree>
    <p:extLst>
      <p:ext uri="{BB962C8B-B14F-4D97-AF65-F5344CB8AC3E}">
        <p14:creationId xmlns:p14="http://schemas.microsoft.com/office/powerpoint/2010/main" val="2389809598"/>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8" dur="50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left)">
                                      <p:cBhvr>
                                        <p:cTn id="7" dur="500"/>
                                        <p:tgtEl>
                                          <p:spTgt spid="6"/>
                                        </p:tgtEl>
                                      </p:cBhvr>
                                    </p:animEffect>
                                  </p:childTnLst>
                                </p:cTn>
                              </p:par>
                            </p:childTnLst>
                          </p:cTn>
                        </p:par>
                        <p:par>
                          <p:cTn id="8" fill="hold" nodeType="afterGroup">
                            <p:stCondLst>
                              <p:cond delay="500"/>
                            </p:stCondLst>
                            <p:childTnLst>
                              <p:par>
                                <p:cTn id="9" presetID="22" presetClass="entr" presetSubtype="8" dur="500"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wipe(left)">
                                      <p:cBhvr>
                                        <p:cTn id="11" dur="500"/>
                                        <p:tgtEl>
                                          <p:spTgt spid="5"/>
                                        </p:tgtEl>
                                      </p:cBhvr>
                                    </p:animEffect>
                                  </p:childTnLst>
                                </p:cTn>
                              </p:par>
                            </p:childTnLst>
                          </p:cTn>
                        </p:par>
                        <p:par>
                          <p:cTn id="12" fill="hold" nodeType="afterGroup">
                            <p:stCondLst>
                              <p:cond delay="1000"/>
                            </p:stCondLst>
                            <p:childTnLst>
                              <p:par>
                                <p:cTn id="13" presetID="22" presetClass="entr" presetSubtype="8" dur="500" fill="hold" grpId="0" nodeType="after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wipe(left)">
                                      <p:cBhvr>
                                        <p:cTn id="15" dur="500"/>
                                        <p:tgtEl>
                                          <p:spTgt spid="7"/>
                                        </p:tgtEl>
                                      </p:cBhvr>
                                    </p:animEffect>
                                  </p:childTnLst>
                                </p:cTn>
                              </p:par>
                            </p:childTnLst>
                          </p:cTn>
                        </p:par>
                        <p:par>
                          <p:cTn id="16" fill="hold" nodeType="afterGroup">
                            <p:stCondLst>
                              <p:cond delay="1500"/>
                            </p:stCondLst>
                            <p:childTnLst>
                              <p:par>
                                <p:cTn id="17" presetID="22" presetClass="entr" presetSubtype="8" dur="500" fill="hold" grpId="0" nodeType="after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wipe(left)">
                                      <p:cBhvr>
                                        <p:cTn id="19"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8" grpId="0"/>
      <p:bldP spid="7" grpId="0"/>
    </p:bldLst>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kumimoji="1" lang="zh-CN" altLang="en-US">
                <a:latin typeface="Arial"/>
                <a:ea typeface="宋体" panose="02010600030101010101" pitchFamily="2" charset="-122"/>
                <a:sym typeface="Arial"/>
              </a:rPr>
              <a:t>把跨部门流程从职能部门的丛林中彻底浮现出来！</a:t>
            </a:r>
          </a:p>
        </p:txBody>
      </p:sp>
      <p:sp>
        <p:nvSpPr>
          <p:cNvPr id="32" name="Rectangle 4"/>
          <p:cNvSpPr txBox="1">
            <a:spLocks noChangeArrowheads="1"/>
          </p:cNvSpPr>
          <p:nvPr/>
        </p:nvSpPr>
        <p:spPr bwMode="auto">
          <a:xfrm>
            <a:off x="768249" y="1612378"/>
            <a:ext cx="11422164" cy="10732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en-US"/>
            </a:defPPr>
            <a:lvl1pPr marL="342900" indent="-342900" algn="l" rtl="0" fontAlgn="base">
              <a:spcBef>
                <a:spcPct val="0"/>
              </a:spcBef>
              <a:spcAft>
                <a:spcPct val="0"/>
              </a:spcAft>
              <a:defRPr kumimoji="1" sz="2400" b="1" kern="1200">
                <a:solidFill>
                  <a:schemeClr val="tx1"/>
                </a:solidFill>
                <a:latin typeface="微软雅黑" charset="0"/>
                <a:ea typeface="宋体" charset="0"/>
                <a:cs typeface="宋体" charset="0"/>
              </a:defRPr>
            </a:lvl1pPr>
            <a:lvl2pPr marL="742950" indent="-285750" algn="l" rtl="0" fontAlgn="base">
              <a:spcBef>
                <a:spcPct val="0"/>
              </a:spcBef>
              <a:spcAft>
                <a:spcPct val="0"/>
              </a:spcAft>
              <a:defRPr kumimoji="1" sz="2400" b="1" kern="1200">
                <a:solidFill>
                  <a:schemeClr val="tx1"/>
                </a:solidFill>
                <a:latin typeface="微软雅黑" charset="0"/>
                <a:ea typeface="宋体" charset="0"/>
                <a:cs typeface="+mn-cs"/>
              </a:defRPr>
            </a:lvl2pPr>
            <a:lvl3pPr marL="1143000" indent="-228600" algn="l" rtl="0" fontAlgn="base">
              <a:spcBef>
                <a:spcPct val="0"/>
              </a:spcBef>
              <a:spcAft>
                <a:spcPct val="0"/>
              </a:spcAft>
              <a:defRPr kumimoji="1" sz="2400" b="1" kern="1200">
                <a:solidFill>
                  <a:schemeClr val="tx1"/>
                </a:solidFill>
                <a:latin typeface="微软雅黑" charset="0"/>
                <a:ea typeface="宋体" charset="0"/>
                <a:cs typeface="+mn-cs"/>
              </a:defRPr>
            </a:lvl3pPr>
            <a:lvl4pPr marL="1600200" indent="-228600" algn="l" rtl="0" fontAlgn="base">
              <a:spcBef>
                <a:spcPct val="0"/>
              </a:spcBef>
              <a:spcAft>
                <a:spcPct val="0"/>
              </a:spcAft>
              <a:defRPr kumimoji="1" sz="2400" b="1" kern="1200">
                <a:solidFill>
                  <a:schemeClr val="tx1"/>
                </a:solidFill>
                <a:latin typeface="微软雅黑" charset="0"/>
                <a:ea typeface="宋体" charset="0"/>
                <a:cs typeface="+mn-cs"/>
              </a:defRPr>
            </a:lvl4pPr>
            <a:lvl5pPr marL="2057400" indent="-228600" algn="l" rtl="0" fontAlgn="base">
              <a:spcBef>
                <a:spcPct val="0"/>
              </a:spcBef>
              <a:spcAft>
                <a:spcPct val="0"/>
              </a:spcAft>
              <a:defRPr kumimoji="1" sz="2400" b="1" kern="1200">
                <a:solidFill>
                  <a:schemeClr val="tx1"/>
                </a:solidFill>
                <a:latin typeface="微软雅黑" charset="0"/>
                <a:ea typeface="宋体" charset="0"/>
                <a:cs typeface="+mn-cs"/>
              </a:defRPr>
            </a:lvl5pPr>
            <a:lvl6pPr marL="2514600" indent="-228600" algn="l" defTabSz="914400" rtl="0" eaLnBrk="1" fontAlgn="base" latinLnBrk="0" hangingPunct="1">
              <a:spcBef>
                <a:spcPct val="0"/>
              </a:spcBef>
              <a:spcAft>
                <a:spcPct val="0"/>
              </a:spcAft>
              <a:defRPr kumimoji="1" sz="2400" b="1" kern="1200">
                <a:solidFill>
                  <a:schemeClr val="tx1"/>
                </a:solidFill>
                <a:latin typeface="微软雅黑" charset="0"/>
                <a:ea typeface="宋体" charset="0"/>
                <a:cs typeface="+mn-cs"/>
              </a:defRPr>
            </a:lvl6pPr>
            <a:lvl7pPr marL="2971800" indent="-228600" algn="l" defTabSz="914400" rtl="0" eaLnBrk="1" fontAlgn="base" latinLnBrk="0" hangingPunct="1">
              <a:spcBef>
                <a:spcPct val="0"/>
              </a:spcBef>
              <a:spcAft>
                <a:spcPct val="0"/>
              </a:spcAft>
              <a:defRPr kumimoji="1" sz="2400" b="1" kern="1200">
                <a:solidFill>
                  <a:schemeClr val="tx1"/>
                </a:solidFill>
                <a:latin typeface="微软雅黑" charset="0"/>
                <a:ea typeface="宋体" charset="0"/>
                <a:cs typeface="+mn-cs"/>
              </a:defRPr>
            </a:lvl7pPr>
            <a:lvl8pPr marL="3429000" indent="-228600" algn="l" defTabSz="914400" rtl="0" eaLnBrk="1" fontAlgn="base" latinLnBrk="0" hangingPunct="1">
              <a:spcBef>
                <a:spcPct val="0"/>
              </a:spcBef>
              <a:spcAft>
                <a:spcPct val="0"/>
              </a:spcAft>
              <a:defRPr kumimoji="1" sz="2400" b="1" kern="1200">
                <a:solidFill>
                  <a:schemeClr val="tx1"/>
                </a:solidFill>
                <a:latin typeface="微软雅黑" charset="0"/>
                <a:ea typeface="宋体" charset="0"/>
                <a:cs typeface="+mn-cs"/>
              </a:defRPr>
            </a:lvl8pPr>
            <a:lvl9pPr marL="3886200" indent="-228600" algn="l" defTabSz="914400" rtl="0" eaLnBrk="1" fontAlgn="base" latinLnBrk="0" hangingPunct="1">
              <a:spcBef>
                <a:spcPct val="0"/>
              </a:spcBef>
              <a:spcAft>
                <a:spcPct val="0"/>
              </a:spcAft>
              <a:defRPr kumimoji="1" sz="2400" b="1" kern="1200">
                <a:solidFill>
                  <a:schemeClr val="tx1"/>
                </a:solidFill>
                <a:latin typeface="微软雅黑" charset="0"/>
                <a:ea typeface="宋体" charset="0"/>
                <a:cs typeface="+mn-cs"/>
              </a:defRPr>
            </a:lvl9pPr>
          </a:lstStyle>
          <a:p>
            <a:pPr algn="l" eaLnBrk="0" hangingPunct="0">
              <a:spcBef>
                <a:spcPts val="600"/>
              </a:spcBef>
              <a:spcAft>
                <a:spcPts val="600"/>
              </a:spcAft>
              <a:buClr>
                <a:srgbClr val="7A97A9"/>
              </a:buClr>
              <a:buSzPct val="80000"/>
              <a:buFont typeface="Wingdings" charset="0"/>
              <a:buChar char="p"/>
            </a:pPr>
            <a:r>
              <a:rPr kumimoji="0" lang="zh-CN" altLang="en-US" sz="2000">
                <a:latin typeface="Arial"/>
                <a:ea typeface="宋体" panose="02010600030101010101" pitchFamily="2" charset="-122"/>
                <a:cs typeface="华文楷体" charset="0"/>
                <a:sym typeface="Arial"/>
              </a:rPr>
              <a:t>跨部门流程跨越多个职能部门，关注整个组织的最终目标</a:t>
            </a:r>
          </a:p>
          <a:p>
            <a:pPr algn="l" eaLnBrk="0" hangingPunct="0">
              <a:spcBef>
                <a:spcPts val="600"/>
              </a:spcBef>
              <a:spcAft>
                <a:spcPts val="600"/>
              </a:spcAft>
              <a:buClr>
                <a:srgbClr val="7A97A9"/>
              </a:buClr>
              <a:buSzPct val="80000"/>
              <a:buFont typeface="Wingdings" charset="0"/>
              <a:buChar char="p"/>
            </a:pPr>
            <a:r>
              <a:rPr kumimoji="0" lang="zh-CN" altLang="en-US" sz="2000">
                <a:latin typeface="Arial"/>
                <a:ea typeface="宋体" panose="02010600030101010101" pitchFamily="2" charset="-122"/>
                <a:cs typeface="华文楷体" charset="0"/>
                <a:sym typeface="Arial"/>
              </a:rPr>
              <a:t>每一个部门通常会介入许多不同的流程</a:t>
            </a:r>
          </a:p>
        </p:txBody>
      </p:sp>
      <p:sp>
        <p:nvSpPr>
          <p:cNvPr id="33" name="Rectangle 5"/>
          <p:cNvSpPr>
            <a:spLocks noChangeArrowheads="1"/>
          </p:cNvSpPr>
          <p:nvPr/>
        </p:nvSpPr>
        <p:spPr bwMode="auto">
          <a:xfrm>
            <a:off x="929096" y="1548878"/>
            <a:ext cx="65"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sz="2200">
              <a:latin typeface="Arial"/>
              <a:sym typeface="Arial"/>
            </a:endParaRPr>
          </a:p>
        </p:txBody>
      </p:sp>
      <p:sp>
        <p:nvSpPr>
          <p:cNvPr id="34" name="Rectangle 6"/>
          <p:cNvSpPr>
            <a:spLocks noChangeArrowheads="1"/>
          </p:cNvSpPr>
          <p:nvPr/>
        </p:nvSpPr>
        <p:spPr bwMode="auto">
          <a:xfrm>
            <a:off x="2406337" y="3066529"/>
            <a:ext cx="952376" cy="2786063"/>
          </a:xfrm>
          <a:prstGeom prst="rect">
            <a:avLst/>
          </a:prstGeom>
          <a:solidFill>
            <a:srgbClr val="C0C0C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35" name="Rectangle 7"/>
          <p:cNvSpPr>
            <a:spLocks noChangeArrowheads="1"/>
          </p:cNvSpPr>
          <p:nvPr/>
        </p:nvSpPr>
        <p:spPr bwMode="auto">
          <a:xfrm>
            <a:off x="2317447" y="2998267"/>
            <a:ext cx="939678" cy="2778125"/>
          </a:xfrm>
          <a:prstGeom prst="rect">
            <a:avLst/>
          </a:prstGeom>
          <a:solidFill>
            <a:srgbClr val="FFFFFF"/>
          </a:solidFill>
          <a:ln w="11113">
            <a:solidFill>
              <a:srgbClr val="000000"/>
            </a:solidFill>
            <a:miter lim="800000"/>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36" name="Rectangle 8"/>
          <p:cNvSpPr>
            <a:spLocks noChangeArrowheads="1"/>
          </p:cNvSpPr>
          <p:nvPr/>
        </p:nvSpPr>
        <p:spPr bwMode="auto">
          <a:xfrm>
            <a:off x="2317447" y="2998267"/>
            <a:ext cx="939678" cy="2778125"/>
          </a:xfrm>
          <a:prstGeom prst="rect">
            <a:avLst/>
          </a:prstGeom>
          <a:solidFill>
            <a:srgbClr val="FFFFFF"/>
          </a:solidFill>
          <a:ln w="11113">
            <a:solidFill>
              <a:srgbClr val="000000"/>
            </a:solidFill>
            <a:miter lim="800000"/>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defRPr/>
            </a:pPr>
            <a:endParaRPr lang="zh-CN" altLang="en-US">
              <a:solidFill>
                <a:schemeClr val="bg2">
                  <a:lumMod val="40000"/>
                  <a:lumOff val="60000"/>
                </a:schemeClr>
              </a:solidFill>
              <a:latin typeface="Arial"/>
              <a:sym typeface="Arial"/>
            </a:endParaRPr>
          </a:p>
        </p:txBody>
      </p:sp>
      <p:sp>
        <p:nvSpPr>
          <p:cNvPr id="37" name="Rectangle 9"/>
          <p:cNvSpPr>
            <a:spLocks noChangeArrowheads="1"/>
          </p:cNvSpPr>
          <p:nvPr/>
        </p:nvSpPr>
        <p:spPr bwMode="auto">
          <a:xfrm>
            <a:off x="2446548" y="3091929"/>
            <a:ext cx="516167"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r>
              <a:rPr lang="zh-CN" altLang="en-US" sz="2000" b="1">
                <a:solidFill>
                  <a:srgbClr val="000000"/>
                </a:solidFill>
                <a:latin typeface="Arial"/>
                <a:sym typeface="Arial"/>
              </a:rPr>
              <a:t>市场</a:t>
            </a:r>
          </a:p>
        </p:txBody>
      </p:sp>
      <p:sp>
        <p:nvSpPr>
          <p:cNvPr id="38" name="Rectangle 10"/>
          <p:cNvSpPr>
            <a:spLocks noChangeArrowheads="1"/>
          </p:cNvSpPr>
          <p:nvPr/>
        </p:nvSpPr>
        <p:spPr bwMode="auto">
          <a:xfrm>
            <a:off x="3551305" y="3066529"/>
            <a:ext cx="950259" cy="2786063"/>
          </a:xfrm>
          <a:prstGeom prst="rect">
            <a:avLst/>
          </a:prstGeom>
          <a:solidFill>
            <a:srgbClr val="C0C0C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39" name="Rectangle 11"/>
          <p:cNvSpPr>
            <a:spLocks noChangeArrowheads="1"/>
          </p:cNvSpPr>
          <p:nvPr/>
        </p:nvSpPr>
        <p:spPr bwMode="auto">
          <a:xfrm>
            <a:off x="3462416" y="2998267"/>
            <a:ext cx="937561" cy="2778125"/>
          </a:xfrm>
          <a:prstGeom prst="rect">
            <a:avLst/>
          </a:prstGeom>
          <a:solidFill>
            <a:srgbClr val="FFFFFF"/>
          </a:solidFill>
          <a:ln w="11113">
            <a:solidFill>
              <a:srgbClr val="000000"/>
            </a:solidFill>
            <a:miter lim="800000"/>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40" name="Rectangle 12"/>
          <p:cNvSpPr>
            <a:spLocks noChangeArrowheads="1"/>
          </p:cNvSpPr>
          <p:nvPr/>
        </p:nvSpPr>
        <p:spPr bwMode="auto">
          <a:xfrm>
            <a:off x="3462416" y="2998267"/>
            <a:ext cx="937561" cy="2778125"/>
          </a:xfrm>
          <a:prstGeom prst="rect">
            <a:avLst/>
          </a:prstGeom>
          <a:solidFill>
            <a:srgbClr val="FFFF00"/>
          </a:solidFill>
          <a:ln w="11113">
            <a:solidFill>
              <a:srgbClr val="000000"/>
            </a:solidFill>
            <a:miter lim="800000"/>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defRPr/>
            </a:pPr>
            <a:endParaRPr lang="zh-CN" altLang="en-US">
              <a:solidFill>
                <a:schemeClr val="bg2">
                  <a:lumMod val="40000"/>
                  <a:lumOff val="60000"/>
                </a:schemeClr>
              </a:solidFill>
              <a:latin typeface="Arial"/>
              <a:sym typeface="Arial"/>
            </a:endParaRPr>
          </a:p>
        </p:txBody>
      </p:sp>
      <p:sp>
        <p:nvSpPr>
          <p:cNvPr id="41" name="Rectangle 13"/>
          <p:cNvSpPr>
            <a:spLocks noChangeArrowheads="1"/>
          </p:cNvSpPr>
          <p:nvPr/>
        </p:nvSpPr>
        <p:spPr bwMode="auto">
          <a:xfrm>
            <a:off x="3585167" y="3091929"/>
            <a:ext cx="516167"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r>
              <a:rPr lang="zh-CN" altLang="en-US" sz="2000" b="1">
                <a:solidFill>
                  <a:srgbClr val="000000"/>
                </a:solidFill>
                <a:latin typeface="Arial"/>
                <a:sym typeface="Arial"/>
              </a:rPr>
              <a:t>研发</a:t>
            </a:r>
          </a:p>
        </p:txBody>
      </p:sp>
      <p:sp>
        <p:nvSpPr>
          <p:cNvPr id="42" name="Rectangle 14"/>
          <p:cNvSpPr>
            <a:spLocks noChangeArrowheads="1"/>
          </p:cNvSpPr>
          <p:nvPr/>
        </p:nvSpPr>
        <p:spPr bwMode="auto">
          <a:xfrm>
            <a:off x="4708970" y="3066529"/>
            <a:ext cx="952376" cy="2786063"/>
          </a:xfrm>
          <a:prstGeom prst="rect">
            <a:avLst/>
          </a:prstGeom>
          <a:solidFill>
            <a:srgbClr val="C0C0C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43" name="Rectangle 15"/>
          <p:cNvSpPr>
            <a:spLocks noChangeArrowheads="1"/>
          </p:cNvSpPr>
          <p:nvPr/>
        </p:nvSpPr>
        <p:spPr bwMode="auto">
          <a:xfrm>
            <a:off x="4620081" y="2998267"/>
            <a:ext cx="939678" cy="2778125"/>
          </a:xfrm>
          <a:prstGeom prst="rect">
            <a:avLst/>
          </a:prstGeom>
          <a:solidFill>
            <a:srgbClr val="FFFFFF"/>
          </a:solidFill>
          <a:ln w="11113">
            <a:solidFill>
              <a:srgbClr val="000000"/>
            </a:solidFill>
            <a:miter lim="800000"/>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44" name="Rectangle 16"/>
          <p:cNvSpPr>
            <a:spLocks noChangeArrowheads="1"/>
          </p:cNvSpPr>
          <p:nvPr/>
        </p:nvSpPr>
        <p:spPr bwMode="auto">
          <a:xfrm>
            <a:off x="4620081" y="2998267"/>
            <a:ext cx="939678" cy="2778125"/>
          </a:xfrm>
          <a:prstGeom prst="rect">
            <a:avLst/>
          </a:prstGeom>
          <a:solidFill>
            <a:srgbClr val="FFFFFF"/>
          </a:solidFill>
          <a:ln w="11113">
            <a:solidFill>
              <a:srgbClr val="000000"/>
            </a:solidFill>
            <a:miter lim="800000"/>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defRPr/>
            </a:pPr>
            <a:endParaRPr lang="zh-CN" altLang="en-US">
              <a:solidFill>
                <a:schemeClr val="bg2">
                  <a:lumMod val="40000"/>
                  <a:lumOff val="60000"/>
                </a:schemeClr>
              </a:solidFill>
              <a:latin typeface="Arial"/>
              <a:sym typeface="Arial"/>
            </a:endParaRPr>
          </a:p>
        </p:txBody>
      </p:sp>
      <p:sp>
        <p:nvSpPr>
          <p:cNvPr id="45" name="Rectangle 17"/>
          <p:cNvSpPr>
            <a:spLocks noChangeArrowheads="1"/>
          </p:cNvSpPr>
          <p:nvPr/>
        </p:nvSpPr>
        <p:spPr bwMode="auto">
          <a:xfrm>
            <a:off x="4747065" y="3091929"/>
            <a:ext cx="516167"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r>
              <a:rPr lang="zh-CN" altLang="en-US" sz="2000" b="1">
                <a:solidFill>
                  <a:srgbClr val="000000"/>
                </a:solidFill>
                <a:latin typeface="Arial"/>
                <a:sym typeface="Arial"/>
              </a:rPr>
              <a:t>生产</a:t>
            </a:r>
          </a:p>
        </p:txBody>
      </p:sp>
      <p:sp>
        <p:nvSpPr>
          <p:cNvPr id="46" name="Rectangle 18"/>
          <p:cNvSpPr>
            <a:spLocks noChangeArrowheads="1"/>
          </p:cNvSpPr>
          <p:nvPr/>
        </p:nvSpPr>
        <p:spPr bwMode="auto">
          <a:xfrm>
            <a:off x="5849705" y="3066529"/>
            <a:ext cx="954492" cy="2786063"/>
          </a:xfrm>
          <a:prstGeom prst="rect">
            <a:avLst/>
          </a:prstGeom>
          <a:solidFill>
            <a:srgbClr val="C0C0C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47" name="Rectangle 19"/>
          <p:cNvSpPr>
            <a:spLocks noChangeArrowheads="1"/>
          </p:cNvSpPr>
          <p:nvPr/>
        </p:nvSpPr>
        <p:spPr bwMode="auto">
          <a:xfrm>
            <a:off x="5760818" y="2998267"/>
            <a:ext cx="941793" cy="2778125"/>
          </a:xfrm>
          <a:prstGeom prst="rect">
            <a:avLst/>
          </a:prstGeom>
          <a:solidFill>
            <a:srgbClr val="FFFFFF"/>
          </a:solidFill>
          <a:ln w="11113">
            <a:solidFill>
              <a:srgbClr val="000000"/>
            </a:solidFill>
            <a:miter lim="800000"/>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48" name="Rectangle 20"/>
          <p:cNvSpPr>
            <a:spLocks noChangeArrowheads="1"/>
          </p:cNvSpPr>
          <p:nvPr/>
        </p:nvSpPr>
        <p:spPr bwMode="auto">
          <a:xfrm>
            <a:off x="5760818" y="2998267"/>
            <a:ext cx="941793" cy="2778125"/>
          </a:xfrm>
          <a:prstGeom prst="rect">
            <a:avLst/>
          </a:prstGeom>
          <a:solidFill>
            <a:schemeClr val="accent5">
              <a:lumMod val="90000"/>
            </a:schemeClr>
          </a:solidFill>
          <a:ln w="11113">
            <a:solidFill>
              <a:srgbClr val="000000"/>
            </a:solidFill>
            <a:miter lim="800000"/>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defRPr/>
            </a:pPr>
            <a:endParaRPr lang="zh-CN" altLang="en-US">
              <a:solidFill>
                <a:schemeClr val="bg2">
                  <a:lumMod val="40000"/>
                  <a:lumOff val="60000"/>
                </a:schemeClr>
              </a:solidFill>
              <a:latin typeface="Arial"/>
              <a:sym typeface="Arial"/>
            </a:endParaRPr>
          </a:p>
        </p:txBody>
      </p:sp>
      <p:sp>
        <p:nvSpPr>
          <p:cNvPr id="49" name="Rectangle 21"/>
          <p:cNvSpPr>
            <a:spLocks noChangeArrowheads="1"/>
          </p:cNvSpPr>
          <p:nvPr/>
        </p:nvSpPr>
        <p:spPr bwMode="auto">
          <a:xfrm>
            <a:off x="5887800" y="3091929"/>
            <a:ext cx="516167"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r>
              <a:rPr lang="zh-CN" altLang="en-US" sz="2000" b="1">
                <a:solidFill>
                  <a:srgbClr val="000000"/>
                </a:solidFill>
                <a:latin typeface="Arial"/>
                <a:sym typeface="Arial"/>
              </a:rPr>
              <a:t>销售</a:t>
            </a:r>
          </a:p>
        </p:txBody>
      </p:sp>
      <p:sp>
        <p:nvSpPr>
          <p:cNvPr id="50" name="Rectangle 22"/>
          <p:cNvSpPr>
            <a:spLocks noChangeArrowheads="1"/>
          </p:cNvSpPr>
          <p:nvPr/>
        </p:nvSpPr>
        <p:spPr bwMode="auto">
          <a:xfrm>
            <a:off x="7013721" y="3066529"/>
            <a:ext cx="950259" cy="2786063"/>
          </a:xfrm>
          <a:prstGeom prst="rect">
            <a:avLst/>
          </a:prstGeom>
          <a:solidFill>
            <a:srgbClr val="C0C0C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51" name="Rectangle 23"/>
          <p:cNvSpPr>
            <a:spLocks noChangeArrowheads="1"/>
          </p:cNvSpPr>
          <p:nvPr/>
        </p:nvSpPr>
        <p:spPr bwMode="auto">
          <a:xfrm>
            <a:off x="6924832" y="2998267"/>
            <a:ext cx="937561" cy="2778125"/>
          </a:xfrm>
          <a:prstGeom prst="rect">
            <a:avLst/>
          </a:prstGeom>
          <a:solidFill>
            <a:srgbClr val="FFFFFF"/>
          </a:solidFill>
          <a:ln w="11113">
            <a:solidFill>
              <a:srgbClr val="000000"/>
            </a:solidFill>
            <a:miter lim="800000"/>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52" name="Rectangle 24"/>
          <p:cNvSpPr>
            <a:spLocks noChangeArrowheads="1"/>
          </p:cNvSpPr>
          <p:nvPr/>
        </p:nvSpPr>
        <p:spPr bwMode="auto">
          <a:xfrm>
            <a:off x="6924832" y="2998267"/>
            <a:ext cx="937561" cy="2778125"/>
          </a:xfrm>
          <a:prstGeom prst="rect">
            <a:avLst/>
          </a:prstGeom>
          <a:solidFill>
            <a:srgbClr val="FFFFFF"/>
          </a:solidFill>
          <a:ln w="11113">
            <a:solidFill>
              <a:srgbClr val="000000"/>
            </a:solidFill>
            <a:miter lim="800000"/>
          </a:ln>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defRPr/>
            </a:pPr>
            <a:endParaRPr lang="zh-CN" altLang="en-US">
              <a:solidFill>
                <a:schemeClr val="bg2">
                  <a:lumMod val="40000"/>
                  <a:lumOff val="60000"/>
                </a:schemeClr>
              </a:solidFill>
              <a:latin typeface="Arial"/>
              <a:sym typeface="Arial"/>
            </a:endParaRPr>
          </a:p>
        </p:txBody>
      </p:sp>
      <p:sp>
        <p:nvSpPr>
          <p:cNvPr id="53" name="Rectangle 25"/>
          <p:cNvSpPr>
            <a:spLocks noChangeArrowheads="1"/>
          </p:cNvSpPr>
          <p:nvPr/>
        </p:nvSpPr>
        <p:spPr bwMode="auto">
          <a:xfrm>
            <a:off x="7037001" y="3074467"/>
            <a:ext cx="516167" cy="6155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r>
              <a:rPr lang="zh-CN" altLang="en-US" sz="2000" b="1">
                <a:solidFill>
                  <a:srgbClr val="000000"/>
                </a:solidFill>
                <a:latin typeface="Arial"/>
                <a:sym typeface="Arial"/>
              </a:rPr>
              <a:t>售后</a:t>
            </a:r>
            <a:endParaRPr lang="en-US" altLang="zh-CN" sz="2000" b="1">
              <a:solidFill>
                <a:srgbClr val="000000"/>
              </a:solidFill>
              <a:latin typeface="Arial"/>
              <a:sym typeface="Arial"/>
            </a:endParaRPr>
          </a:p>
          <a:p>
            <a:r>
              <a:rPr lang="zh-CN" altLang="en-US" sz="2000" b="1">
                <a:solidFill>
                  <a:srgbClr val="000000"/>
                </a:solidFill>
                <a:latin typeface="Arial"/>
                <a:sym typeface="Arial"/>
              </a:rPr>
              <a:t>服务</a:t>
            </a:r>
          </a:p>
        </p:txBody>
      </p:sp>
      <p:sp>
        <p:nvSpPr>
          <p:cNvPr id="54" name="未知"/>
          <p:cNvSpPr/>
          <p:nvPr/>
        </p:nvSpPr>
        <p:spPr bwMode="auto">
          <a:xfrm>
            <a:off x="1367181" y="3714761"/>
            <a:ext cx="8063450" cy="769937"/>
          </a:xfrm>
          <a:custGeom>
            <a:gdLst>
              <a:gd name="T0" fmla="*/ 2147483647 w 5837"/>
              <a:gd name="T1" fmla="*/ 2147483647 h 969"/>
              <a:gd name="T2" fmla="*/ 2147483647 w 5837"/>
              <a:gd name="T3" fmla="*/ 2147483647 h 969"/>
              <a:gd name="T4" fmla="*/ 2147483647 w 5837"/>
              <a:gd name="T5" fmla="*/ 2147483647 h 969"/>
              <a:gd name="T6" fmla="*/ 0 w 5837"/>
              <a:gd name="T7" fmla="*/ 2147483647 h 969"/>
              <a:gd name="T8" fmla="*/ 2147483647 w 5837"/>
              <a:gd name="T9" fmla="*/ 2147483647 h 969"/>
              <a:gd name="T10" fmla="*/ 2147483647 w 5837"/>
              <a:gd name="T11" fmla="*/ 0 h 969"/>
              <a:gd name="T12" fmla="*/ 2147483647 w 5837"/>
              <a:gd name="T13" fmla="*/ 2147483647 h 969"/>
              <a:gd name="T14" fmla="*/ 2147483647 w 5837"/>
              <a:gd name="T15" fmla="*/ 2147483647 h 969"/>
              <a:gd name="T16" fmla="*/ 0 60000 65536"/>
              <a:gd name="T17" fmla="*/ 0 60000 65536"/>
              <a:gd name="T18" fmla="*/ 0 60000 65536"/>
              <a:gd name="T19" fmla="*/ 0 60000 65536"/>
              <a:gd name="T20" fmla="*/ 0 60000 65536"/>
              <a:gd name="T21" fmla="*/ 0 60000 65536"/>
              <a:gd name="T22" fmla="*/ 0 60000 65536"/>
              <a:gd name="T23" fmla="*/ 0 60000 65536"/>
              <a:gd name="T24" fmla="*/ 0 w 5837"/>
              <a:gd name="T25" fmla="*/ 0 h 969"/>
              <a:gd name="T26" fmla="*/ 5837 w 5837"/>
              <a:gd name="T27" fmla="*/ 969 h 969"/>
            </a:gd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5837" h="969">
                <a:moveTo>
                  <a:pt x="3706" y="969"/>
                </a:moveTo>
                <a:lnTo>
                  <a:pt x="3706" y="780"/>
                </a:lnTo>
                <a:lnTo>
                  <a:pt x="10" y="777"/>
                </a:lnTo>
                <a:lnTo>
                  <a:pt x="0" y="217"/>
                </a:lnTo>
                <a:lnTo>
                  <a:pt x="3686" y="218"/>
                </a:lnTo>
                <a:lnTo>
                  <a:pt x="3680" y="0"/>
                </a:lnTo>
                <a:lnTo>
                  <a:pt x="5837" y="487"/>
                </a:lnTo>
                <a:lnTo>
                  <a:pt x="3706" y="969"/>
                </a:lnTo>
                <a:close/>
              </a:path>
            </a:pathLst>
          </a:custGeom>
          <a:solidFill>
            <a:srgbClr val="B3CCD5"/>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endParaRPr lang="zh-CN" altLang="en-US">
              <a:latin typeface="Arial"/>
              <a:sym typeface="Arial"/>
            </a:endParaRPr>
          </a:p>
        </p:txBody>
      </p:sp>
      <p:sp>
        <p:nvSpPr>
          <p:cNvPr id="55" name="Rectangle 422"/>
          <p:cNvSpPr>
            <a:spLocks noChangeArrowheads="1"/>
          </p:cNvSpPr>
          <p:nvPr/>
        </p:nvSpPr>
        <p:spPr bwMode="auto">
          <a:xfrm>
            <a:off x="4404928" y="3925898"/>
            <a:ext cx="702115"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r>
              <a:rPr lang="zh-CN" altLang="en-US" sz="2000" b="1">
                <a:solidFill>
                  <a:srgbClr val="000000"/>
                </a:solidFill>
                <a:latin typeface="Arial"/>
                <a:sym typeface="Arial"/>
              </a:rPr>
              <a:t>流程</a:t>
            </a:r>
            <a:r>
              <a:rPr lang="zh-CN" sz="2000" b="1">
                <a:solidFill>
                  <a:srgbClr val="000000"/>
                </a:solidFill>
                <a:latin typeface="Arial"/>
                <a:sym typeface="Arial"/>
              </a:rPr>
              <a:t>A</a:t>
            </a:r>
          </a:p>
        </p:txBody>
      </p:sp>
      <p:sp>
        <p:nvSpPr>
          <p:cNvPr id="56" name="未知"/>
          <p:cNvSpPr/>
          <p:nvPr/>
        </p:nvSpPr>
        <p:spPr bwMode="auto">
          <a:xfrm>
            <a:off x="1384817" y="4555607"/>
            <a:ext cx="8063450" cy="771525"/>
          </a:xfrm>
          <a:custGeom>
            <a:gdLst>
              <a:gd name="T0" fmla="*/ 2147483647 w 5837"/>
              <a:gd name="T1" fmla="*/ 2147483647 h 973"/>
              <a:gd name="T2" fmla="*/ 2147483647 w 5837"/>
              <a:gd name="T3" fmla="*/ 2147483647 h 973"/>
              <a:gd name="T4" fmla="*/ 2147483647 w 5837"/>
              <a:gd name="T5" fmla="*/ 2147483647 h 973"/>
              <a:gd name="T6" fmla="*/ 0 w 5837"/>
              <a:gd name="T7" fmla="*/ 2147483647 h 973"/>
              <a:gd name="T8" fmla="*/ 2147483647 w 5837"/>
              <a:gd name="T9" fmla="*/ 2147483647 h 973"/>
              <a:gd name="T10" fmla="*/ 2147483647 w 5837"/>
              <a:gd name="T11" fmla="*/ 0 h 973"/>
              <a:gd name="T12" fmla="*/ 2147483647 w 5837"/>
              <a:gd name="T13" fmla="*/ 2147483647 h 973"/>
              <a:gd name="T14" fmla="*/ 2147483647 w 5837"/>
              <a:gd name="T15" fmla="*/ 2147483647 h 973"/>
              <a:gd name="T16" fmla="*/ 0 60000 65536"/>
              <a:gd name="T17" fmla="*/ 0 60000 65536"/>
              <a:gd name="T18" fmla="*/ 0 60000 65536"/>
              <a:gd name="T19" fmla="*/ 0 60000 65536"/>
              <a:gd name="T20" fmla="*/ 0 60000 65536"/>
              <a:gd name="T21" fmla="*/ 0 60000 65536"/>
              <a:gd name="T22" fmla="*/ 0 60000 65536"/>
              <a:gd name="T23" fmla="*/ 0 60000 65536"/>
              <a:gd name="T24" fmla="*/ 0 w 5837"/>
              <a:gd name="T25" fmla="*/ 0 h 973"/>
              <a:gd name="T26" fmla="*/ 5837 w 5837"/>
              <a:gd name="T27" fmla="*/ 973 h 973"/>
            </a:gd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5837" h="973">
                <a:moveTo>
                  <a:pt x="3706" y="973"/>
                </a:moveTo>
                <a:lnTo>
                  <a:pt x="3706" y="782"/>
                </a:lnTo>
                <a:lnTo>
                  <a:pt x="10" y="779"/>
                </a:lnTo>
                <a:lnTo>
                  <a:pt x="0" y="217"/>
                </a:lnTo>
                <a:lnTo>
                  <a:pt x="3686" y="219"/>
                </a:lnTo>
                <a:lnTo>
                  <a:pt x="3680" y="0"/>
                </a:lnTo>
                <a:lnTo>
                  <a:pt x="5837" y="488"/>
                </a:lnTo>
                <a:lnTo>
                  <a:pt x="3706" y="973"/>
                </a:lnTo>
                <a:close/>
              </a:path>
            </a:pathLst>
          </a:custGeom>
          <a:solidFill>
            <a:srgbClr val="B3CCD5"/>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endParaRPr lang="zh-CN" altLang="en-US">
              <a:latin typeface="Arial"/>
              <a:sym typeface="Arial"/>
            </a:endParaRPr>
          </a:p>
        </p:txBody>
      </p:sp>
      <p:sp>
        <p:nvSpPr>
          <p:cNvPr id="57" name="Rectangle 818"/>
          <p:cNvSpPr>
            <a:spLocks noChangeArrowheads="1"/>
          </p:cNvSpPr>
          <p:nvPr/>
        </p:nvSpPr>
        <p:spPr bwMode="auto">
          <a:xfrm>
            <a:off x="4395313" y="4790556"/>
            <a:ext cx="702115"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r>
              <a:rPr lang="zh-CN" altLang="en-US" sz="2000" b="1">
                <a:solidFill>
                  <a:srgbClr val="000000"/>
                </a:solidFill>
                <a:latin typeface="Arial"/>
                <a:sym typeface="Arial"/>
              </a:rPr>
              <a:t>流程</a:t>
            </a:r>
            <a:r>
              <a:rPr lang="zh-CN" sz="2000" b="1">
                <a:solidFill>
                  <a:srgbClr val="000000"/>
                </a:solidFill>
                <a:latin typeface="Arial"/>
                <a:sym typeface="Arial"/>
              </a:rPr>
              <a:t>B</a:t>
            </a:r>
          </a:p>
        </p:txBody>
      </p:sp>
      <p:sp>
        <p:nvSpPr>
          <p:cNvPr id="58" name="Rectangle 823"/>
          <p:cNvSpPr>
            <a:spLocks noChangeArrowheads="1"/>
          </p:cNvSpPr>
          <p:nvPr/>
        </p:nvSpPr>
        <p:spPr bwMode="auto">
          <a:xfrm>
            <a:off x="3978816" y="5924028"/>
            <a:ext cx="1861087" cy="3539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r>
              <a:rPr lang="zh-CN" altLang="en-US" sz="2300">
                <a:solidFill>
                  <a:srgbClr val="DA0030"/>
                </a:solidFill>
                <a:latin typeface="Arial"/>
                <a:sym typeface="Arial"/>
              </a:rPr>
              <a:t>部门</a:t>
            </a:r>
            <a:r>
              <a:rPr lang="zh-CN" sz="2300">
                <a:solidFill>
                  <a:srgbClr val="DA0030"/>
                </a:solidFill>
                <a:latin typeface="Arial"/>
                <a:sym typeface="Arial"/>
              </a:rPr>
              <a:t>/</a:t>
            </a:r>
            <a:r>
              <a:rPr lang="zh-CN" altLang="en-US" sz="2300">
                <a:solidFill>
                  <a:srgbClr val="DA0030"/>
                </a:solidFill>
                <a:latin typeface="Arial"/>
                <a:sym typeface="Arial"/>
              </a:rPr>
              <a:t>职能</a:t>
            </a:r>
            <a:r>
              <a:rPr lang="zh-CN" altLang="en-US" sz="2300" b="1">
                <a:solidFill>
                  <a:srgbClr val="DA0030"/>
                </a:solidFill>
                <a:latin typeface="Arial"/>
                <a:sym typeface="Arial"/>
              </a:rPr>
              <a:t>目标</a:t>
            </a:r>
            <a:endParaRPr lang="zh-CN" altLang="en-US" sz="2400" b="1">
              <a:latin typeface="Arial"/>
              <a:sym typeface="Arial"/>
            </a:endParaRPr>
          </a:p>
        </p:txBody>
      </p:sp>
      <p:sp>
        <p:nvSpPr>
          <p:cNvPr id="59" name="Rectangle 823"/>
          <p:cNvSpPr>
            <a:spLocks noChangeArrowheads="1"/>
          </p:cNvSpPr>
          <p:nvPr/>
        </p:nvSpPr>
        <p:spPr bwMode="auto">
          <a:xfrm>
            <a:off x="9723921" y="3840591"/>
            <a:ext cx="501060" cy="14773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r>
              <a:rPr lang="zh-CN" altLang="en-US" sz="2400" b="1">
                <a:latin typeface="Arial"/>
                <a:sym typeface="Arial"/>
              </a:rPr>
              <a:t>客</a:t>
            </a:r>
            <a:endParaRPr lang="en-US" altLang="zh-CN" sz="2400" b="1">
              <a:latin typeface="Arial"/>
              <a:sym typeface="Arial"/>
            </a:endParaRPr>
          </a:p>
          <a:p>
            <a:r>
              <a:rPr lang="zh-CN" altLang="en-US" sz="2400" b="1">
                <a:latin typeface="Arial"/>
                <a:sym typeface="Arial"/>
              </a:rPr>
              <a:t>户</a:t>
            </a:r>
            <a:endParaRPr lang="en-US" altLang="zh-CN" sz="2400" b="1">
              <a:latin typeface="Arial"/>
              <a:sym typeface="Arial"/>
            </a:endParaRPr>
          </a:p>
          <a:p>
            <a:r>
              <a:rPr lang="zh-CN" altLang="en-US" sz="2400" b="1">
                <a:latin typeface="Arial"/>
                <a:sym typeface="Arial"/>
              </a:rPr>
              <a:t>需</a:t>
            </a:r>
            <a:endParaRPr lang="en-US" altLang="zh-CN" sz="2400" b="1">
              <a:latin typeface="Arial"/>
              <a:sym typeface="Arial"/>
            </a:endParaRPr>
          </a:p>
          <a:p>
            <a:r>
              <a:rPr lang="zh-CN" altLang="en-US" sz="2400" b="1">
                <a:latin typeface="Arial"/>
                <a:sym typeface="Arial"/>
              </a:rPr>
              <a:t>求</a:t>
            </a:r>
          </a:p>
        </p:txBody>
      </p:sp>
    </p:spTree>
    <p:extLst>
      <p:ext uri="{BB962C8B-B14F-4D97-AF65-F5344CB8AC3E}">
        <p14:creationId xmlns:p14="http://schemas.microsoft.com/office/powerpoint/2010/main" val="869042908"/>
      </p:ext>
    </p:extLst>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6805" name="Oval 5"/>
          <p:cNvSpPr>
            <a:spLocks noChangeArrowheads="1"/>
          </p:cNvSpPr>
          <p:nvPr/>
        </p:nvSpPr>
        <p:spPr bwMode="auto">
          <a:xfrm>
            <a:off x="5037013" y="2293439"/>
            <a:ext cx="1233857" cy="657225"/>
          </a:xfrm>
          <a:prstGeom prst="ellipse">
            <a:avLst/>
          </a:prstGeom>
          <a:solidFill>
            <a:srgbClr val="0070C0"/>
          </a:solidFill>
          <a:ln w="9525">
            <a:solidFill>
              <a:schemeClr val="tx1"/>
            </a:solidFill>
            <a:round/>
          </a:ln>
          <a:effectLst/>
        </p:spPr>
        <p:txBody>
          <a:bodyPr wrap="none"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r>
              <a:rPr lang="zh-CN" altLang="en-US" sz="1400">
                <a:solidFill>
                  <a:schemeClr val="bg1"/>
                </a:solidFill>
                <a:latin typeface="Arial"/>
                <a:cs typeface="黑体" charset="0"/>
                <a:sym typeface="Arial"/>
              </a:rPr>
              <a:t>项目经理</a:t>
            </a:r>
          </a:p>
        </p:txBody>
      </p:sp>
      <p:sp>
        <p:nvSpPr>
          <p:cNvPr id="76806" name="Line 6"/>
          <p:cNvSpPr>
            <a:spLocks noChangeShapeType="1"/>
          </p:cNvSpPr>
          <p:nvPr/>
        </p:nvSpPr>
        <p:spPr bwMode="auto">
          <a:xfrm flipH="1" flipV="1">
            <a:off x="4461354" y="1788613"/>
            <a:ext cx="812694" cy="457200"/>
          </a:xfrm>
          <a:prstGeom prst="line">
            <a:avLst/>
          </a:prstGeom>
          <a:noFill/>
          <a:ln w="28575">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76807" name="Line 7"/>
          <p:cNvSpPr>
            <a:spLocks noChangeShapeType="1"/>
          </p:cNvSpPr>
          <p:nvPr/>
        </p:nvSpPr>
        <p:spPr bwMode="auto">
          <a:xfrm flipV="1">
            <a:off x="6093092" y="1933075"/>
            <a:ext cx="673012" cy="385763"/>
          </a:xfrm>
          <a:prstGeom prst="line">
            <a:avLst/>
          </a:prstGeom>
          <a:noFill/>
          <a:ln w="28575">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76808" name="Line 8"/>
          <p:cNvSpPr>
            <a:spLocks noChangeShapeType="1"/>
          </p:cNvSpPr>
          <p:nvPr/>
        </p:nvSpPr>
        <p:spPr bwMode="auto">
          <a:xfrm>
            <a:off x="6380920" y="2580775"/>
            <a:ext cx="768251" cy="0"/>
          </a:xfrm>
          <a:prstGeom prst="line">
            <a:avLst/>
          </a:prstGeom>
          <a:noFill/>
          <a:ln w="28575">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76809" name="Line 9"/>
          <p:cNvSpPr>
            <a:spLocks noChangeShapeType="1"/>
          </p:cNvSpPr>
          <p:nvPr/>
        </p:nvSpPr>
        <p:spPr bwMode="auto">
          <a:xfrm rot="710702" flipH="1">
            <a:off x="5003482" y="2917998"/>
            <a:ext cx="280495" cy="325792"/>
          </a:xfrm>
          <a:prstGeom prst="line">
            <a:avLst/>
          </a:prstGeom>
          <a:noFill/>
          <a:ln w="12700">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76810" name="Line 10"/>
          <p:cNvSpPr>
            <a:spLocks noChangeShapeType="1"/>
          </p:cNvSpPr>
          <p:nvPr/>
        </p:nvSpPr>
        <p:spPr bwMode="auto">
          <a:xfrm>
            <a:off x="5710025" y="2941138"/>
            <a:ext cx="6350" cy="444500"/>
          </a:xfrm>
          <a:prstGeom prst="line">
            <a:avLst/>
          </a:prstGeom>
          <a:noFill/>
          <a:ln w="9525">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76811" name="Rectangle 11"/>
          <p:cNvSpPr>
            <a:spLocks noChangeArrowheads="1"/>
          </p:cNvSpPr>
          <p:nvPr/>
        </p:nvSpPr>
        <p:spPr bwMode="auto">
          <a:xfrm>
            <a:off x="2926970" y="1644150"/>
            <a:ext cx="1320628" cy="304800"/>
          </a:xfrm>
          <a:prstGeom prst="rect">
            <a:avLst/>
          </a:prstGeom>
          <a:noFill/>
          <a:ln w="9525">
            <a:solidFill>
              <a:schemeClr val="tx1"/>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r>
              <a:rPr kumimoji="1" lang="en-US" altLang="zh-CN" sz="1400">
                <a:latin typeface="Arial"/>
                <a:cs typeface="黑体" charset="0"/>
                <a:sym typeface="Arial"/>
              </a:rPr>
              <a:t>IPMT</a:t>
            </a:r>
          </a:p>
        </p:txBody>
      </p:sp>
      <p:sp>
        <p:nvSpPr>
          <p:cNvPr id="76812" name="Rectangle 12"/>
          <p:cNvSpPr>
            <a:spLocks noChangeArrowheads="1"/>
          </p:cNvSpPr>
          <p:nvPr/>
        </p:nvSpPr>
        <p:spPr bwMode="auto">
          <a:xfrm>
            <a:off x="6861341" y="1644151"/>
            <a:ext cx="1568247" cy="346075"/>
          </a:xfrm>
          <a:prstGeom prst="rect">
            <a:avLst/>
          </a:prstGeom>
          <a:noFill/>
          <a:ln w="9525">
            <a:solidFill>
              <a:schemeClr val="tx1"/>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r>
              <a:rPr kumimoji="1" lang="zh-CN" altLang="en-US" sz="1400">
                <a:latin typeface="Arial"/>
                <a:cs typeface="黑体" charset="0"/>
                <a:sym typeface="Arial"/>
              </a:rPr>
              <a:t>职能部门领导</a:t>
            </a:r>
          </a:p>
        </p:txBody>
      </p:sp>
      <p:sp>
        <p:nvSpPr>
          <p:cNvPr id="76813" name="Rectangle 13"/>
          <p:cNvSpPr>
            <a:spLocks noChangeArrowheads="1"/>
          </p:cNvSpPr>
          <p:nvPr/>
        </p:nvSpPr>
        <p:spPr bwMode="auto">
          <a:xfrm>
            <a:off x="7246524" y="2436314"/>
            <a:ext cx="685711" cy="504825"/>
          </a:xfrm>
          <a:prstGeom prst="rect">
            <a:avLst/>
          </a:prstGeom>
          <a:noFill/>
          <a:ln w="9525">
            <a:solidFill>
              <a:schemeClr val="tx1"/>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endParaRPr lang="zh-CN" altLang="en-US">
              <a:latin typeface="Arial"/>
              <a:sym typeface="Arial"/>
            </a:endParaRPr>
          </a:p>
        </p:txBody>
      </p:sp>
      <p:sp>
        <p:nvSpPr>
          <p:cNvPr id="76814" name="AutoShape 14"/>
          <p:cNvSpPr>
            <a:spLocks noChangeArrowheads="1"/>
          </p:cNvSpPr>
          <p:nvPr/>
        </p:nvSpPr>
        <p:spPr bwMode="auto">
          <a:xfrm rot="16214506">
            <a:off x="4030694" y="2456451"/>
            <a:ext cx="593725" cy="697225"/>
          </a:xfrm>
          <a:prstGeom prst="flowChartManualOperation">
            <a:avLst/>
          </a:prstGeom>
          <a:noFill/>
          <a:ln w="9525">
            <a:solidFill>
              <a:schemeClr val="tx1"/>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endParaRPr lang="zh-CN" altLang="en-US">
              <a:latin typeface="Arial"/>
              <a:sym typeface="Arial"/>
            </a:endParaRPr>
          </a:p>
        </p:txBody>
      </p:sp>
      <p:sp>
        <p:nvSpPr>
          <p:cNvPr id="76815" name="AutoShape 15"/>
          <p:cNvSpPr>
            <a:spLocks noChangeArrowheads="1"/>
          </p:cNvSpPr>
          <p:nvPr/>
        </p:nvSpPr>
        <p:spPr bwMode="auto">
          <a:xfrm rot="13515264">
            <a:off x="4412363" y="3080917"/>
            <a:ext cx="598488" cy="694102"/>
          </a:xfrm>
          <a:prstGeom prst="flowChartManualOperation">
            <a:avLst/>
          </a:prstGeom>
          <a:noFill/>
          <a:ln w="9525">
            <a:solidFill>
              <a:schemeClr val="tx1"/>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endParaRPr lang="zh-CN" altLang="en-US">
              <a:latin typeface="Arial"/>
              <a:sym typeface="Arial"/>
            </a:endParaRPr>
          </a:p>
        </p:txBody>
      </p:sp>
      <p:sp>
        <p:nvSpPr>
          <p:cNvPr id="76816" name="AutoShape 16"/>
          <p:cNvSpPr>
            <a:spLocks noChangeArrowheads="1"/>
          </p:cNvSpPr>
          <p:nvPr/>
        </p:nvSpPr>
        <p:spPr bwMode="auto">
          <a:xfrm rot="10339177">
            <a:off x="5333741" y="3426953"/>
            <a:ext cx="865605" cy="461850"/>
          </a:xfrm>
          <a:prstGeom prst="flowChartManualOperation">
            <a:avLst/>
          </a:prstGeom>
          <a:noFill/>
          <a:ln w="9525">
            <a:solidFill>
              <a:schemeClr val="tx1"/>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endParaRPr lang="zh-CN" altLang="en-US">
              <a:latin typeface="Arial"/>
              <a:sym typeface="Arial"/>
            </a:endParaRPr>
          </a:p>
        </p:txBody>
      </p:sp>
      <p:sp>
        <p:nvSpPr>
          <p:cNvPr id="76817" name="AutoShape 17"/>
          <p:cNvSpPr>
            <a:spLocks noChangeArrowheads="1"/>
          </p:cNvSpPr>
          <p:nvPr/>
        </p:nvSpPr>
        <p:spPr bwMode="auto">
          <a:xfrm rot="7853199">
            <a:off x="6446337" y="3090485"/>
            <a:ext cx="592138" cy="563953"/>
          </a:xfrm>
          <a:prstGeom prst="flowChartManualOperation">
            <a:avLst/>
          </a:prstGeom>
          <a:noFill/>
          <a:ln w="9525">
            <a:solidFill>
              <a:schemeClr val="tx1"/>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endParaRPr lang="zh-CN" altLang="en-US">
              <a:latin typeface="Arial"/>
              <a:sym typeface="Arial"/>
            </a:endParaRPr>
          </a:p>
        </p:txBody>
      </p:sp>
      <p:sp>
        <p:nvSpPr>
          <p:cNvPr id="76818" name="Line 18"/>
          <p:cNvSpPr>
            <a:spLocks noChangeShapeType="1"/>
          </p:cNvSpPr>
          <p:nvPr/>
        </p:nvSpPr>
        <p:spPr bwMode="auto">
          <a:xfrm>
            <a:off x="6093091" y="2905325"/>
            <a:ext cx="336506" cy="293688"/>
          </a:xfrm>
          <a:prstGeom prst="line">
            <a:avLst/>
          </a:prstGeom>
          <a:noFill/>
          <a:ln w="9525">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76819" name="Line 19"/>
          <p:cNvSpPr>
            <a:spLocks noChangeShapeType="1"/>
          </p:cNvSpPr>
          <p:nvPr/>
        </p:nvSpPr>
        <p:spPr bwMode="auto">
          <a:xfrm>
            <a:off x="4749183" y="2725238"/>
            <a:ext cx="287829" cy="0"/>
          </a:xfrm>
          <a:prstGeom prst="line">
            <a:avLst/>
          </a:prstGeom>
          <a:noFill/>
          <a:ln w="9525">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endParaRPr lang="zh-CN" altLang="en-US">
              <a:latin typeface="Arial"/>
              <a:sym typeface="Arial"/>
            </a:endParaRPr>
          </a:p>
        </p:txBody>
      </p:sp>
      <p:sp>
        <p:nvSpPr>
          <p:cNvPr id="76820" name="Rectangle 20"/>
          <p:cNvSpPr>
            <a:spLocks noChangeArrowheads="1"/>
          </p:cNvSpPr>
          <p:nvPr/>
        </p:nvSpPr>
        <p:spPr bwMode="auto">
          <a:xfrm rot="16200000">
            <a:off x="7317972" y="2405855"/>
            <a:ext cx="643609" cy="523220"/>
          </a:xfrm>
          <a:prstGeom prst="rect">
            <a:avLst/>
          </a:prstGeom>
          <a:noFill/>
          <a:ln>
            <a:noFill/>
          </a:ln>
          <a:effectLst/>
          <a:extLst>
            <a:ext uri="{909E8E84-426E-40DD-AFC4-6F175D3DCCD1}">
              <a14:hiddenFill xmlns:a14="http://schemas.microsoft.com/office/drawing/2010/main">
                <a:gradFill rotWithShape="0">
                  <a:gsLst>
                    <a:gs pos="0">
                      <a:srgbClr val="800000"/>
                    </a:gs>
                    <a:gs pos="100000">
                      <a:srgbClr val="FFFFFF">
                        <a:alpha val="17000"/>
                      </a:srgbClr>
                    </a:gs>
                  </a:gsLst>
                  <a:lin ang="5400000" scaled="1"/>
                </a:gra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r>
              <a:rPr kumimoji="1" lang="zh-CN" altLang="en-US" sz="1400">
                <a:latin typeface="Arial"/>
                <a:cs typeface="黑体" charset="0"/>
                <a:sym typeface="Arial"/>
              </a:rPr>
              <a:t>核心成员</a:t>
            </a:r>
          </a:p>
        </p:txBody>
      </p:sp>
      <p:sp>
        <p:nvSpPr>
          <p:cNvPr id="23" name="Rectangle 20"/>
          <p:cNvSpPr>
            <a:spLocks noChangeArrowheads="1"/>
          </p:cNvSpPr>
          <p:nvPr/>
        </p:nvSpPr>
        <p:spPr bwMode="auto">
          <a:xfrm rot="5400000">
            <a:off x="4051924" y="2543796"/>
            <a:ext cx="550975" cy="523220"/>
          </a:xfrm>
          <a:prstGeom prst="rect">
            <a:avLst/>
          </a:prstGeom>
          <a:noFill/>
          <a:ln>
            <a:noFill/>
          </a:ln>
          <a:effectLst/>
          <a:extLst>
            <a:ext uri="{909E8E84-426E-40DD-AFC4-6F175D3DCCD1}">
              <a14:hiddenFill xmlns:a14="http://schemas.microsoft.com/office/drawing/2010/main">
                <a:gradFill rotWithShape="0">
                  <a:gsLst>
                    <a:gs pos="0">
                      <a:srgbClr val="800000"/>
                    </a:gs>
                    <a:gs pos="100000">
                      <a:srgbClr val="FFFFFF">
                        <a:alpha val="17000"/>
                      </a:srgbClr>
                    </a:gs>
                  </a:gsLst>
                  <a:lin ang="5400000" scaled="1"/>
                </a:gra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r>
              <a:rPr kumimoji="1" lang="zh-CN" altLang="en-US" sz="1400">
                <a:latin typeface="Arial"/>
                <a:cs typeface="黑体" charset="0"/>
                <a:sym typeface="Arial"/>
              </a:rPr>
              <a:t>核心成员</a:t>
            </a:r>
          </a:p>
        </p:txBody>
      </p:sp>
      <p:sp>
        <p:nvSpPr>
          <p:cNvPr id="24" name="Rectangle 20"/>
          <p:cNvSpPr>
            <a:spLocks noChangeArrowheads="1"/>
          </p:cNvSpPr>
          <p:nvPr/>
        </p:nvSpPr>
        <p:spPr bwMode="auto">
          <a:xfrm rot="3134214">
            <a:off x="4415852" y="3199169"/>
            <a:ext cx="550975" cy="523220"/>
          </a:xfrm>
          <a:prstGeom prst="rect">
            <a:avLst/>
          </a:prstGeom>
          <a:noFill/>
          <a:ln>
            <a:noFill/>
          </a:ln>
          <a:effectLst/>
          <a:extLst>
            <a:ext uri="{909E8E84-426E-40DD-AFC4-6F175D3DCCD1}">
              <a14:hiddenFill xmlns:a14="http://schemas.microsoft.com/office/drawing/2010/main">
                <a:gradFill rotWithShape="0">
                  <a:gsLst>
                    <a:gs pos="0">
                      <a:srgbClr val="800000"/>
                    </a:gs>
                    <a:gs pos="100000">
                      <a:srgbClr val="FFFFFF">
                        <a:alpha val="17000"/>
                      </a:srgbClr>
                    </a:gs>
                  </a:gsLst>
                  <a:lin ang="5400000" scaled="1"/>
                </a:gra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r>
              <a:rPr kumimoji="1" lang="zh-CN" altLang="en-US" sz="1400">
                <a:latin typeface="Arial"/>
                <a:cs typeface="黑体" charset="0"/>
                <a:sym typeface="Arial"/>
              </a:rPr>
              <a:t>核心成员</a:t>
            </a:r>
          </a:p>
        </p:txBody>
      </p:sp>
      <p:sp>
        <p:nvSpPr>
          <p:cNvPr id="25" name="Rectangle 20"/>
          <p:cNvSpPr>
            <a:spLocks noChangeArrowheads="1"/>
          </p:cNvSpPr>
          <p:nvPr/>
        </p:nvSpPr>
        <p:spPr bwMode="auto">
          <a:xfrm rot="21427271">
            <a:off x="5399275" y="3418824"/>
            <a:ext cx="734538" cy="523220"/>
          </a:xfrm>
          <a:prstGeom prst="rect">
            <a:avLst/>
          </a:prstGeom>
          <a:noFill/>
          <a:ln>
            <a:noFill/>
          </a:ln>
          <a:effectLst/>
          <a:extLst>
            <a:ext uri="{909E8E84-426E-40DD-AFC4-6F175D3DCCD1}">
              <a14:hiddenFill xmlns:a14="http://schemas.microsoft.com/office/drawing/2010/main">
                <a:gradFill rotWithShape="0">
                  <a:gsLst>
                    <a:gs pos="0">
                      <a:srgbClr val="800000"/>
                    </a:gs>
                    <a:gs pos="100000">
                      <a:srgbClr val="FFFFFF">
                        <a:alpha val="17000"/>
                      </a:srgbClr>
                    </a:gs>
                  </a:gsLst>
                  <a:lin ang="5400000" scaled="1"/>
                </a:gra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r>
              <a:rPr kumimoji="1" lang="zh-CN" altLang="en-US" sz="1400">
                <a:latin typeface="Arial"/>
                <a:cs typeface="黑体" charset="0"/>
                <a:sym typeface="Arial"/>
              </a:rPr>
              <a:t>核心成员</a:t>
            </a:r>
          </a:p>
        </p:txBody>
      </p:sp>
      <p:sp>
        <p:nvSpPr>
          <p:cNvPr id="26" name="Rectangle 20"/>
          <p:cNvSpPr>
            <a:spLocks noChangeArrowheads="1"/>
          </p:cNvSpPr>
          <p:nvPr/>
        </p:nvSpPr>
        <p:spPr bwMode="auto">
          <a:xfrm rot="18692108">
            <a:off x="6474024" y="3093769"/>
            <a:ext cx="550975" cy="523220"/>
          </a:xfrm>
          <a:prstGeom prst="rect">
            <a:avLst/>
          </a:prstGeom>
          <a:noFill/>
          <a:ln>
            <a:noFill/>
          </a:ln>
          <a:effectLst/>
          <a:extLst>
            <a:ext uri="{909E8E84-426E-40DD-AFC4-6F175D3DCCD1}">
              <a14:hiddenFill xmlns:a14="http://schemas.microsoft.com/office/drawing/2010/main">
                <a:gradFill rotWithShape="0">
                  <a:gsLst>
                    <a:gs pos="0">
                      <a:srgbClr val="800000"/>
                    </a:gs>
                    <a:gs pos="100000">
                      <a:srgbClr val="FFFFFF">
                        <a:alpha val="17000"/>
                      </a:srgbClr>
                    </a:gs>
                  </a:gsLst>
                  <a:lin ang="5400000" scaled="1"/>
                </a:gra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r>
              <a:rPr kumimoji="1" lang="zh-CN" altLang="en-US" sz="1400">
                <a:latin typeface="Arial"/>
                <a:cs typeface="黑体" charset="0"/>
                <a:sym typeface="Arial"/>
              </a:rPr>
              <a:t>核心成员</a:t>
            </a:r>
          </a:p>
        </p:txBody>
      </p:sp>
      <p:graphicFrame>
        <p:nvGraphicFramePr>
          <p:cNvPr id="2" name="表格 1"/>
          <p:cNvGraphicFramePr>
            <a:graphicFrameLocks noGrp="1"/>
          </p:cNvGraphicFramePr>
          <p:nvPr>
            <p:extLst>
              <p:ext uri="{D42A27DB-BD31-4B8C-83A1-F6EECF244321}">
                <p14:modId xmlns:p14="http://schemas.microsoft.com/office/powerpoint/2010/main" val="3980347376"/>
              </p:ext>
            </p:extLst>
          </p:nvPr>
        </p:nvGraphicFramePr>
        <p:xfrm>
          <a:off x="1235122" y="4080824"/>
          <a:ext cx="9831489" cy="1559560"/>
        </p:xfrm>
        <a:graphic>
          <a:graphicData uri="http://schemas.openxmlformats.org/drawingml/2006/table">
            <a:tbl>
              <a:tblPr firstRow="1" bandRow="1">
                <a:tableStyleId>{EB344D84-9AFB-497E-A393-DC336BA19D2E}</a:tableStyleId>
              </a:tblPr>
              <a:tblGrid>
                <a:gridCol w="3277163">
                  <a:extLst>
                    <a:ext uri="{9D8B030D-6E8A-4147-A177-3AD203B41FA5}">
                      <a16:colId xmlns:a16="http://schemas.microsoft.com/office/drawing/2014/main" xmlns="" val="20000"/>
                    </a:ext>
                  </a:extLst>
                </a:gridCol>
                <a:gridCol w="3277163">
                  <a:extLst>
                    <a:ext uri="{9D8B030D-6E8A-4147-A177-3AD203B41FA5}">
                      <a16:colId xmlns:a16="http://schemas.microsoft.com/office/drawing/2014/main" xmlns="" val="20001"/>
                    </a:ext>
                  </a:extLst>
                </a:gridCol>
                <a:gridCol w="3277163">
                  <a:extLst>
                    <a:ext uri="{9D8B030D-6E8A-4147-A177-3AD203B41FA5}">
                      <a16:colId xmlns:a16="http://schemas.microsoft.com/office/drawing/2014/main" xmlns="" val="20002"/>
                    </a:ext>
                  </a:extLst>
                </a:gridCol>
              </a:tblGrid>
              <a:tr h="370840">
                <a:tc>
                  <a:txBody>
                    <a:bodyPr vert="horz" wrap="square"/>
                    <a:lstStyle/>
                    <a:p>
                      <a:pPr algn="ctr"/>
                      <a:r>
                        <a:rPr lang="zh-CN" altLang="en-US">
                          <a:solidFill>
                            <a:schemeClr val="tx1"/>
                          </a:solidFill>
                          <a:latin typeface="Arial"/>
                          <a:ea typeface="宋体" panose="02010600030101010101" pitchFamily="2" charset="-122"/>
                          <a:sym typeface="Arial"/>
                        </a:rPr>
                        <a:t>领导项目组</a:t>
                      </a:r>
                    </a:p>
                  </a:txBody>
                  <a:tcPr marL="121904" marR="121904"/>
                </a:tc>
                <a:tc>
                  <a:txBody>
                    <a:bodyPr vert="horz" wrap="square"/>
                    <a:lstStyle/>
                    <a:p>
                      <a:pPr algn="ctr"/>
                      <a:r>
                        <a:rPr lang="zh-CN" altLang="en-US">
                          <a:solidFill>
                            <a:schemeClr val="tx1"/>
                          </a:solidFill>
                          <a:latin typeface="Arial"/>
                          <a:ea typeface="宋体" panose="02010600030101010101" pitchFamily="2" charset="-122"/>
                          <a:sym typeface="Arial"/>
                        </a:rPr>
                        <a:t>管理项目组</a:t>
                      </a:r>
                    </a:p>
                  </a:txBody>
                  <a:tcPr marL="121904" marR="121904"/>
                </a:tc>
                <a:tc>
                  <a:txBody>
                    <a:bodyPr vert="horz" wrap="square"/>
                    <a:lstStyle/>
                    <a:p>
                      <a:pPr algn="ctr"/>
                      <a:r>
                        <a:rPr lang="zh-CN" altLang="en-US">
                          <a:solidFill>
                            <a:schemeClr val="tx1"/>
                          </a:solidFill>
                          <a:latin typeface="Arial"/>
                          <a:ea typeface="宋体" panose="02010600030101010101" pitchFamily="2" charset="-122"/>
                          <a:sym typeface="Arial"/>
                        </a:rPr>
                        <a:t>与管理层沟通</a:t>
                      </a:r>
                    </a:p>
                  </a:txBody>
                  <a:tcPr marL="121904" marR="121904"/>
                </a:tc>
                <a:extLst>
                  <a:ext uri="{0D108BD9-81ED-4DB2-BD59-A6C34878D82A}">
                    <a16:rowId xmlns:a16="http://schemas.microsoft.com/office/drawing/2014/main" xmlns="" val="10000"/>
                  </a:ext>
                </a:extLst>
              </a:tr>
              <a:tr h="370840">
                <a:tc>
                  <a:txBody>
                    <a:bodyPr vert="horz" wrap="square"/>
                    <a:lstStyle/>
                    <a:p>
                      <a:pPr marL="285750" indent="-285750">
                        <a:buSzPct val="80000"/>
                        <a:buFont typeface="Wingdings" panose="05000000000000000000" pitchFamily="2" charset="2"/>
                        <a:buChar char="n"/>
                      </a:pPr>
                      <a:r>
                        <a:rPr lang="zh-CN" altLang="en-US">
                          <a:latin typeface="Arial"/>
                          <a:ea typeface="宋体" panose="02010600030101010101" pitchFamily="2" charset="-122"/>
                          <a:sym typeface="Arial"/>
                        </a:rPr>
                        <a:t>实现市场和财务目标</a:t>
                      </a:r>
                    </a:p>
                    <a:p>
                      <a:pPr marL="285750" indent="-285750">
                        <a:buSzPct val="80000"/>
                        <a:buFont typeface="Wingdings" panose="05000000000000000000" pitchFamily="2" charset="2"/>
                        <a:buChar char="n"/>
                      </a:pPr>
                      <a:r>
                        <a:rPr lang="zh-CN" altLang="en-US">
                          <a:latin typeface="Arial"/>
                          <a:ea typeface="宋体" panose="02010600030101010101" pitchFamily="2" charset="-122"/>
                          <a:sym typeface="Arial"/>
                        </a:rPr>
                        <a:t>维持团队内部的良好沟通渠道，解决冲突</a:t>
                      </a:r>
                    </a:p>
                    <a:p>
                      <a:pPr marL="285750" indent="-285750">
                        <a:buSzPct val="80000"/>
                        <a:buFont typeface="Wingdings" panose="05000000000000000000" pitchFamily="2" charset="2"/>
                        <a:buChar char="n"/>
                      </a:pPr>
                      <a:r>
                        <a:rPr lang="zh-CN" altLang="en-US">
                          <a:latin typeface="Arial"/>
                          <a:ea typeface="宋体" panose="02010600030101010101" pitchFamily="2" charset="-122"/>
                          <a:sym typeface="Arial"/>
                        </a:rPr>
                        <a:t>激励团队成员</a:t>
                      </a:r>
                    </a:p>
                  </a:txBody>
                  <a:tcPr marL="121904" marR="121904"/>
                </a:tc>
                <a:tc>
                  <a:txBody>
                    <a:bodyPr vert="horz" wrap="square"/>
                    <a:lstStyle/>
                    <a:p>
                      <a:pPr marL="285750" indent="-285750">
                        <a:buSzPct val="80000"/>
                        <a:buFont typeface="Wingdings" panose="05000000000000000000" pitchFamily="2" charset="2"/>
                        <a:buChar char="n"/>
                      </a:pPr>
                      <a:r>
                        <a:rPr lang="zh-CN" altLang="en-US">
                          <a:latin typeface="Arial"/>
                          <a:ea typeface="宋体" panose="02010600030101010101" pitchFamily="2" charset="-122"/>
                          <a:sym typeface="Arial"/>
                        </a:rPr>
                        <a:t>制定项目计划及预算</a:t>
                      </a:r>
                    </a:p>
                    <a:p>
                      <a:pPr marL="285750" indent="-285750">
                        <a:buSzPct val="80000"/>
                        <a:buFont typeface="Wingdings" panose="05000000000000000000" pitchFamily="2" charset="2"/>
                        <a:buChar char="n"/>
                      </a:pPr>
                      <a:r>
                        <a:rPr lang="zh-CN" altLang="en-US">
                          <a:latin typeface="Arial"/>
                          <a:ea typeface="宋体" panose="02010600030101010101" pitchFamily="2" charset="-122"/>
                          <a:sym typeface="Arial"/>
                        </a:rPr>
                        <a:t>确定</a:t>
                      </a:r>
                      <a:r>
                        <a:rPr lang="en-US" altLang="zh-CN">
                          <a:latin typeface="Arial"/>
                          <a:ea typeface="宋体" panose="02010600030101010101" pitchFamily="2" charset="-122"/>
                          <a:sym typeface="Arial"/>
                        </a:rPr>
                        <a:t>/</a:t>
                      </a:r>
                      <a:r>
                        <a:rPr lang="zh-CN" altLang="en-US">
                          <a:latin typeface="Arial"/>
                          <a:ea typeface="宋体" panose="02010600030101010101" pitchFamily="2" charset="-122"/>
                          <a:sym typeface="Arial"/>
                        </a:rPr>
                        <a:t>管理参与项目的人员</a:t>
                      </a:r>
                      <a:r>
                        <a:rPr lang="en-US" altLang="zh-CN">
                          <a:latin typeface="Arial"/>
                          <a:ea typeface="宋体" panose="02010600030101010101" pitchFamily="2" charset="-122"/>
                          <a:sym typeface="Arial"/>
                        </a:rPr>
                        <a:t>/</a:t>
                      </a:r>
                      <a:r>
                        <a:rPr lang="zh-CN" altLang="en-US">
                          <a:latin typeface="Arial"/>
                          <a:ea typeface="宋体" panose="02010600030101010101" pitchFamily="2" charset="-122"/>
                          <a:sym typeface="Arial"/>
                        </a:rPr>
                        <a:t>资源（与职能部门经理协调）</a:t>
                      </a:r>
                    </a:p>
                    <a:p>
                      <a:pPr marL="285750" indent="-285750">
                        <a:buSzPct val="80000"/>
                        <a:buFont typeface="Wingdings" panose="05000000000000000000" pitchFamily="2" charset="2"/>
                        <a:buChar char="n"/>
                      </a:pPr>
                      <a:r>
                        <a:rPr lang="zh-CN" altLang="en-US">
                          <a:latin typeface="Arial"/>
                          <a:ea typeface="宋体" panose="02010600030101010101" pitchFamily="2" charset="-122"/>
                          <a:sym typeface="Arial"/>
                        </a:rPr>
                        <a:t>根据计划基线，控制项目</a:t>
                      </a:r>
                    </a:p>
                  </a:txBody>
                  <a:tcPr marL="121904" marR="121904"/>
                </a:tc>
                <a:tc>
                  <a:txBody>
                    <a:bodyPr vert="horz" wrap="square"/>
                    <a:lstStyle/>
                    <a:p>
                      <a:pPr marL="285750" indent="-285750">
                        <a:buSzPct val="80000"/>
                        <a:buFont typeface="Wingdings" panose="05000000000000000000" pitchFamily="2" charset="2"/>
                        <a:buChar char="n"/>
                      </a:pPr>
                      <a:r>
                        <a:rPr lang="zh-CN" altLang="en-US">
                          <a:latin typeface="Arial"/>
                          <a:ea typeface="宋体" panose="02010600030101010101" pitchFamily="2" charset="-122"/>
                          <a:sym typeface="Arial"/>
                        </a:rPr>
                        <a:t>提供项目进展状况</a:t>
                      </a:r>
                    </a:p>
                    <a:p>
                      <a:pPr marL="285750" indent="-285750">
                        <a:buSzPct val="80000"/>
                        <a:buFont typeface="Wingdings" panose="05000000000000000000" pitchFamily="2" charset="2"/>
                        <a:buChar char="n"/>
                      </a:pPr>
                      <a:r>
                        <a:rPr lang="zh-CN" altLang="en-US">
                          <a:latin typeface="Arial"/>
                          <a:ea typeface="宋体" panose="02010600030101010101" pitchFamily="2" charset="-122"/>
                          <a:sym typeface="Arial"/>
                        </a:rPr>
                        <a:t>准备决策评审点</a:t>
                      </a:r>
                      <a:r>
                        <a:rPr lang="en-US" altLang="zh-CN">
                          <a:latin typeface="Arial"/>
                          <a:ea typeface="宋体" panose="02010600030101010101" pitchFamily="2" charset="-122"/>
                          <a:sym typeface="Arial"/>
                        </a:rPr>
                        <a:t>DCP</a:t>
                      </a:r>
                    </a:p>
                    <a:p>
                      <a:pPr marL="285750" indent="-285750">
                        <a:buSzPct val="80000"/>
                        <a:buFont typeface="Wingdings" panose="05000000000000000000" pitchFamily="2" charset="2"/>
                        <a:buChar char="n"/>
                      </a:pPr>
                      <a:r>
                        <a:rPr lang="zh-CN" altLang="en-US">
                          <a:latin typeface="Arial"/>
                          <a:ea typeface="宋体" panose="02010600030101010101" pitchFamily="2" charset="-122"/>
                          <a:sym typeface="Arial"/>
                        </a:rPr>
                        <a:t>提供项目组成员的考核意见</a:t>
                      </a:r>
                    </a:p>
                    <a:p>
                      <a:endParaRPr lang="zh-CN" altLang="en-US">
                        <a:latin typeface="Arial"/>
                        <a:ea typeface="宋体" panose="02010600030101010101" pitchFamily="2" charset="-122"/>
                        <a:sym typeface="Arial"/>
                      </a:endParaRPr>
                    </a:p>
                  </a:txBody>
                  <a:tcPr marL="121904" marR="121904"/>
                </a:tc>
                <a:extLst>
                  <a:ext uri="{0D108BD9-81ED-4DB2-BD59-A6C34878D82A}">
                    <a16:rowId xmlns:a16="http://schemas.microsoft.com/office/drawing/2014/main" xmlns="" val="10001"/>
                  </a:ext>
                </a:extLst>
              </a:tr>
            </a:tbl>
          </a:graphicData>
        </a:graphic>
      </p:graphicFrame>
      <p:sp>
        <p:nvSpPr>
          <p:cNvPr id="30" name="标题 1"/>
          <p:cNvSpPr>
            <a:spLocks noGrp="1"/>
          </p:cNvSpPr>
          <p:nvPr>
            <p:ph type="title"/>
          </p:nvPr>
        </p:nvSpPr>
        <p:spPr/>
        <p:txBody>
          <a:bodyPr/>
          <a:lstStyle/>
          <a:p>
            <a:r>
              <a:rPr lang="zh-CN" altLang="en-US">
                <a:latin typeface="Arial"/>
                <a:ea typeface="宋体" panose="02010600030101010101" pitchFamily="2" charset="-122"/>
                <a:sym typeface="Arial"/>
              </a:rPr>
              <a:t>核心小组组长（项目经理）的角色及职责</a:t>
            </a:r>
          </a:p>
        </p:txBody>
      </p:sp>
    </p:spTree>
    <p:extLst>
      <p:ext uri="{BB962C8B-B14F-4D97-AF65-F5344CB8AC3E}">
        <p14:creationId xmlns:p14="http://schemas.microsoft.com/office/powerpoint/2010/main" val="943874827"/>
      </p:ext>
    </p:extLst>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 Box 3"/>
          <p:cNvSpPr txBox="1">
            <a:spLocks noChangeArrowheads="1"/>
          </p:cNvSpPr>
          <p:nvPr/>
        </p:nvSpPr>
        <p:spPr bwMode="auto">
          <a:xfrm>
            <a:off x="1433937" y="2711256"/>
            <a:ext cx="3499844" cy="26507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l">
              <a:lnSpc>
                <a:spcPct val="135000"/>
              </a:lnSpc>
              <a:spcBef>
                <a:spcPct val="50000"/>
              </a:spcBef>
            </a:pPr>
            <a:r>
              <a:rPr lang="zh-CN" altLang="en-US" sz="1900">
                <a:latin typeface="Arial"/>
                <a:sym typeface="Arial"/>
              </a:rPr>
              <a:t>项目管理能力：</a:t>
            </a:r>
            <a:r>
              <a:rPr lang="en-US" altLang="zh-CN" sz="1900">
                <a:latin typeface="Arial"/>
                <a:sym typeface="Arial"/>
              </a:rPr>
              <a:t>35%</a:t>
            </a:r>
          </a:p>
          <a:p>
            <a:pPr algn="l">
              <a:lnSpc>
                <a:spcPct val="135000"/>
              </a:lnSpc>
              <a:spcBef>
                <a:spcPct val="50000"/>
              </a:spcBef>
            </a:pPr>
            <a:r>
              <a:rPr lang="zh-CN" altLang="en-US" sz="1900">
                <a:latin typeface="Arial"/>
                <a:sym typeface="Arial"/>
              </a:rPr>
              <a:t>业务执行能力：</a:t>
            </a:r>
            <a:r>
              <a:rPr lang="en-US" altLang="zh-CN" sz="1900">
                <a:latin typeface="Arial"/>
                <a:sym typeface="Arial"/>
              </a:rPr>
              <a:t>25%</a:t>
            </a:r>
          </a:p>
          <a:p>
            <a:pPr algn="l">
              <a:lnSpc>
                <a:spcPct val="135000"/>
              </a:lnSpc>
              <a:spcBef>
                <a:spcPct val="50000"/>
              </a:spcBef>
            </a:pPr>
            <a:r>
              <a:rPr lang="zh-CN" altLang="en-US" sz="1900">
                <a:latin typeface="Arial"/>
                <a:sym typeface="Arial"/>
              </a:rPr>
              <a:t>专业技术能力：</a:t>
            </a:r>
            <a:r>
              <a:rPr lang="en-US" altLang="zh-CN" sz="1900">
                <a:latin typeface="Arial"/>
                <a:sym typeface="Arial"/>
              </a:rPr>
              <a:t>15%</a:t>
            </a:r>
          </a:p>
          <a:p>
            <a:pPr algn="l">
              <a:lnSpc>
                <a:spcPct val="135000"/>
              </a:lnSpc>
              <a:spcBef>
                <a:spcPct val="50000"/>
              </a:spcBef>
            </a:pPr>
            <a:r>
              <a:rPr lang="zh-CN" altLang="en-US" sz="1900">
                <a:latin typeface="Arial"/>
                <a:sym typeface="Arial"/>
              </a:rPr>
              <a:t>市场能力：</a:t>
            </a:r>
            <a:r>
              <a:rPr lang="en-US" altLang="zh-CN" sz="1900">
                <a:latin typeface="Arial"/>
                <a:sym typeface="Arial"/>
              </a:rPr>
              <a:t>15%</a:t>
            </a:r>
          </a:p>
          <a:p>
            <a:pPr algn="l">
              <a:lnSpc>
                <a:spcPct val="135000"/>
              </a:lnSpc>
              <a:spcBef>
                <a:spcPct val="50000"/>
              </a:spcBef>
            </a:pPr>
            <a:r>
              <a:rPr lang="zh-CN" altLang="en-US" sz="1900">
                <a:latin typeface="Arial"/>
                <a:sym typeface="Arial"/>
              </a:rPr>
              <a:t>团队合作能力：</a:t>
            </a:r>
            <a:r>
              <a:rPr lang="en-US" altLang="zh-CN" sz="1900">
                <a:latin typeface="Arial"/>
                <a:sym typeface="Arial"/>
              </a:rPr>
              <a:t>10%</a:t>
            </a:r>
          </a:p>
        </p:txBody>
      </p:sp>
      <p:graphicFrame>
        <p:nvGraphicFramePr>
          <p:cNvPr id="2" name="图表 1"/>
          <p:cNvGraphicFramePr/>
          <p:nvPr/>
        </p:nvGraphicFramePr>
        <p:xfrm>
          <a:off x="4136250" y="1424863"/>
          <a:ext cx="7635687" cy="5228696"/>
        </p:xfrm>
        <a:graphic>
          <a:graphicData uri="http://schemas.openxmlformats.org/drawingml/2006/chart">
            <c:chart xmlns:c="http://schemas.openxmlformats.org/drawingml/2006/chart" r:id="rId2"/>
          </a:graphicData>
        </a:graphic>
      </p:graphicFrame>
      <p:sp>
        <p:nvSpPr>
          <p:cNvPr id="9" name="标题 1"/>
          <p:cNvSpPr>
            <a:spLocks noGrp="1"/>
          </p:cNvSpPr>
          <p:nvPr>
            <p:ph type="title"/>
          </p:nvPr>
        </p:nvSpPr>
        <p:spPr/>
        <p:txBody>
          <a:bodyPr/>
          <a:lstStyle/>
          <a:p>
            <a:r>
              <a:rPr lang="zh-CN" altLang="en-US">
                <a:latin typeface="Arial"/>
                <a:ea typeface="宋体" panose="02010600030101010101" pitchFamily="2" charset="-122"/>
                <a:sym typeface="Arial"/>
              </a:rPr>
              <a:t>项目经理的能力组成：成功的研发项目经理应有约</a:t>
            </a:r>
            <a:r>
              <a:rPr lang="en-US" altLang="zh-CN">
                <a:latin typeface="Arial"/>
                <a:ea typeface="宋体" panose="02010600030101010101" pitchFamily="2" charset="-122"/>
                <a:sym typeface="Arial"/>
              </a:rPr>
              <a:t>50</a:t>
            </a:r>
            <a:r>
              <a:rPr lang="zh-CN" altLang="en-US">
                <a:latin typeface="Arial"/>
                <a:ea typeface="宋体" panose="02010600030101010101" pitchFamily="2" charset="-122"/>
                <a:sym typeface="Arial"/>
              </a:rPr>
              <a:t>％的关注点在管理技能方面</a:t>
            </a:r>
          </a:p>
        </p:txBody>
      </p:sp>
    </p:spTree>
    <p:extLst>
      <p:ext uri="{BB962C8B-B14F-4D97-AF65-F5344CB8AC3E}">
        <p14:creationId xmlns:p14="http://schemas.microsoft.com/office/powerpoint/2010/main" val="1251537304"/>
      </p:ext>
    </p:extLst>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latin typeface="Arial"/>
                <a:ea typeface="宋体" panose="02010600030101010101" pitchFamily="2" charset="-122"/>
                <a:sym typeface="Arial"/>
              </a:rPr>
              <a:t>如何培养</a:t>
            </a:r>
            <a:r>
              <a:rPr lang="en-US" altLang="zh-CN">
                <a:latin typeface="Arial"/>
                <a:ea typeface="宋体" panose="02010600030101010101" pitchFamily="2" charset="-122"/>
                <a:sym typeface="Arial"/>
              </a:rPr>
              <a:t>PDT</a:t>
            </a:r>
            <a:r>
              <a:rPr lang="zh-CN" altLang="en-US">
                <a:latin typeface="Arial"/>
                <a:ea typeface="宋体" panose="02010600030101010101" pitchFamily="2" charset="-122"/>
                <a:sym typeface="Arial"/>
              </a:rPr>
              <a:t>经理</a:t>
            </a:r>
            <a:r>
              <a:rPr lang="en-US" altLang="zh-CN">
                <a:latin typeface="Arial"/>
                <a:ea typeface="宋体" panose="02010600030101010101" pitchFamily="2" charset="-122"/>
                <a:sym typeface="Arial"/>
              </a:rPr>
              <a:t>/</a:t>
            </a:r>
            <a:r>
              <a:rPr lang="zh-CN" altLang="en-US">
                <a:latin typeface="Arial"/>
                <a:ea typeface="宋体" panose="02010600030101010101" pitchFamily="2" charset="-122"/>
                <a:sym typeface="Arial"/>
              </a:rPr>
              <a:t>项目经理？</a:t>
            </a:r>
          </a:p>
        </p:txBody>
      </p:sp>
      <p:sp>
        <p:nvSpPr>
          <p:cNvPr id="3" name="内容占位符 2"/>
          <p:cNvSpPr>
            <a:spLocks noGrp="1"/>
          </p:cNvSpPr>
          <p:nvPr>
            <p:ph idx="4294967295"/>
          </p:nvPr>
        </p:nvSpPr>
        <p:spPr>
          <a:xfrm>
            <a:off x="550590" y="1341438"/>
            <a:ext cx="11268348" cy="5297487"/>
          </a:xfrm>
        </p:spPr>
        <p:txBody>
          <a:bodyPr/>
          <a:lstStyle/>
          <a:p>
            <a:pPr marL="457200" indent="-457200">
              <a:lnSpc>
                <a:spcPct val="150000"/>
              </a:lnSpc>
              <a:buFont typeface="+mj-lt"/>
              <a:buAutoNum type="arabicPeriod"/>
            </a:pPr>
            <a:r>
              <a:rPr lang="zh-CN" altLang="en-US">
                <a:latin typeface="Arial"/>
                <a:sym typeface="Arial"/>
              </a:rPr>
              <a:t>参加项目经理知识和技能培训</a:t>
            </a:r>
          </a:p>
          <a:p>
            <a:pPr marL="457200" indent="-457200">
              <a:lnSpc>
                <a:spcPct val="150000"/>
              </a:lnSpc>
              <a:buFont typeface="+mj-lt"/>
              <a:buAutoNum type="arabicPeriod"/>
            </a:pPr>
            <a:r>
              <a:rPr lang="zh-CN" altLang="en-US">
                <a:latin typeface="Arial"/>
                <a:sym typeface="Arial"/>
              </a:rPr>
              <a:t>与一些具有你想学习的技能的项目经理进行探讨</a:t>
            </a:r>
          </a:p>
          <a:p>
            <a:pPr marL="457200" indent="-457200">
              <a:lnSpc>
                <a:spcPct val="150000"/>
              </a:lnSpc>
              <a:buFont typeface="+mj-lt"/>
              <a:buAutoNum type="arabicPeriod"/>
            </a:pPr>
            <a:r>
              <a:rPr lang="zh-CN" altLang="en-US">
                <a:latin typeface="Arial"/>
                <a:sym typeface="Arial"/>
              </a:rPr>
              <a:t>通过在项目经理助理等岗位上进行培训，获取经验</a:t>
            </a:r>
          </a:p>
          <a:p>
            <a:pPr marL="457200" indent="-457200">
              <a:lnSpc>
                <a:spcPct val="150000"/>
              </a:lnSpc>
              <a:buFont typeface="+mj-lt"/>
              <a:buAutoNum type="arabicPeriod"/>
            </a:pPr>
            <a:r>
              <a:rPr lang="zh-CN" altLang="en-US">
                <a:latin typeface="Arial"/>
                <a:sym typeface="Arial"/>
              </a:rPr>
              <a:t>周边部门锻炼（如：市场部、服务部、制造部等），提高产品全流程意识和技能</a:t>
            </a:r>
          </a:p>
          <a:p>
            <a:pPr marL="457200" indent="-457200">
              <a:lnSpc>
                <a:spcPct val="150000"/>
              </a:lnSpc>
              <a:buFont typeface="+mj-lt"/>
              <a:buAutoNum type="arabicPeriod"/>
            </a:pPr>
            <a:r>
              <a:rPr lang="zh-CN" altLang="en-US">
                <a:latin typeface="Arial"/>
                <a:sym typeface="Arial"/>
              </a:rPr>
              <a:t>自我批评总结，不断学习总结，改正错误</a:t>
            </a:r>
          </a:p>
          <a:p>
            <a:pPr marL="457200" indent="-457200">
              <a:lnSpc>
                <a:spcPct val="150000"/>
              </a:lnSpc>
              <a:buFont typeface="+mj-lt"/>
              <a:buAutoNum type="arabicPeriod"/>
            </a:pPr>
            <a:r>
              <a:rPr lang="zh-CN" altLang="en-US">
                <a:latin typeface="Arial"/>
                <a:sym typeface="Arial"/>
              </a:rPr>
              <a:t>最根本的在于赋予充分的责权，敢于压担子</a:t>
            </a:r>
          </a:p>
        </p:txBody>
      </p:sp>
    </p:spTree>
    <p:extLst>
      <p:ext uri="{BB962C8B-B14F-4D97-AF65-F5344CB8AC3E}">
        <p14:creationId xmlns:p14="http://schemas.microsoft.com/office/powerpoint/2010/main" val="3974888043"/>
      </p:ext>
    </p:extLst>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3490" name="Rectangle 2"/>
          <p:cNvSpPr>
            <a:spLocks noGrp="1" noChangeArrowheads="1"/>
          </p:cNvSpPr>
          <p:nvPr>
            <p:ph type="title"/>
          </p:nvPr>
        </p:nvSpPr>
        <p:spPr/>
        <p:txBody>
          <a:bodyPr/>
          <a:lstStyle/>
          <a:p>
            <a:r>
              <a:rPr lang="en-US" altLang="zh-CN">
                <a:latin typeface="Arial"/>
                <a:ea typeface="宋体" panose="02010600030101010101" pitchFamily="2" charset="-122"/>
                <a:sym typeface="Arial"/>
              </a:rPr>
              <a:t>PDT</a:t>
            </a:r>
            <a:r>
              <a:rPr lang="zh-CN" altLang="en-US">
                <a:latin typeface="Arial"/>
                <a:ea typeface="宋体" panose="02010600030101010101" pitchFamily="2" charset="-122"/>
                <a:sym typeface="Arial"/>
              </a:rPr>
              <a:t>核心组代表的职责</a:t>
            </a:r>
          </a:p>
        </p:txBody>
      </p:sp>
      <p:sp>
        <p:nvSpPr>
          <p:cNvPr id="63491" name="Rectangle 3"/>
          <p:cNvSpPr>
            <a:spLocks noGrp="1" noChangeArrowheads="1"/>
          </p:cNvSpPr>
          <p:nvPr>
            <p:ph type="body" idx="4294967295"/>
          </p:nvPr>
        </p:nvSpPr>
        <p:spPr>
          <a:xfrm>
            <a:off x="478582" y="1341438"/>
            <a:ext cx="11340356" cy="5297487"/>
          </a:xfrm>
        </p:spPr>
        <p:txBody>
          <a:bodyPr/>
          <a:lstStyle/>
          <a:p>
            <a:r>
              <a:rPr kumimoji="0" lang="en-US" altLang="zh-CN" sz="2000">
                <a:latin typeface="Arial"/>
                <a:sym typeface="Arial"/>
              </a:rPr>
              <a:t>PDT</a:t>
            </a:r>
            <a:r>
              <a:rPr kumimoji="0" lang="zh-CN" altLang="en-US" sz="2000">
                <a:latin typeface="Arial"/>
                <a:sym typeface="Arial"/>
              </a:rPr>
              <a:t>核心组成员</a:t>
            </a:r>
          </a:p>
          <a:p>
            <a:pPr lvl="1"/>
            <a:r>
              <a:rPr kumimoji="0" lang="zh-CN" altLang="en-US">
                <a:latin typeface="Arial"/>
                <a:sym typeface="Arial"/>
              </a:rPr>
              <a:t>负责职能领域的设计并解决问题</a:t>
            </a:r>
          </a:p>
          <a:p>
            <a:pPr lvl="1"/>
            <a:r>
              <a:rPr kumimoji="0" lang="zh-CN" altLang="en-US">
                <a:latin typeface="Arial"/>
                <a:sym typeface="Arial"/>
              </a:rPr>
              <a:t>代表功能部门做决策</a:t>
            </a:r>
          </a:p>
          <a:p>
            <a:pPr lvl="1"/>
            <a:r>
              <a:rPr kumimoji="0" lang="zh-CN" altLang="en-US">
                <a:latin typeface="Arial"/>
                <a:sym typeface="Arial"/>
              </a:rPr>
              <a:t>共同负责小组的最终结果（管理项目计划，履行</a:t>
            </a:r>
            <a:r>
              <a:rPr kumimoji="0" lang="en-US" altLang="zh-CN">
                <a:latin typeface="Arial"/>
                <a:sym typeface="Arial"/>
              </a:rPr>
              <a:t>PDT</a:t>
            </a:r>
            <a:r>
              <a:rPr kumimoji="0" lang="zh-CN" altLang="en-US">
                <a:latin typeface="Arial"/>
                <a:sym typeface="Arial"/>
              </a:rPr>
              <a:t>与</a:t>
            </a:r>
            <a:r>
              <a:rPr kumimoji="0" lang="en-US" altLang="zh-CN">
                <a:latin typeface="Arial"/>
                <a:sym typeface="Arial"/>
              </a:rPr>
              <a:t>IPMT</a:t>
            </a:r>
            <a:r>
              <a:rPr kumimoji="0" lang="zh-CN" altLang="en-US">
                <a:latin typeface="Arial"/>
                <a:sym typeface="Arial"/>
              </a:rPr>
              <a:t>的合同）</a:t>
            </a:r>
          </a:p>
          <a:p>
            <a:pPr lvl="1"/>
            <a:r>
              <a:rPr kumimoji="0" lang="zh-CN" altLang="en-US">
                <a:latin typeface="Arial"/>
                <a:sym typeface="Arial"/>
              </a:rPr>
              <a:t>对计划、预算、关键问题等的进展情况进行汇报</a:t>
            </a:r>
            <a:endParaRPr kumimoji="0" lang="en-US" altLang="zh-CN">
              <a:latin typeface="Arial"/>
              <a:sym typeface="Arial"/>
            </a:endParaRPr>
          </a:p>
          <a:p>
            <a:r>
              <a:rPr kumimoji="0" lang="zh-CN" altLang="en-US" sz="2000">
                <a:latin typeface="Arial"/>
                <a:sym typeface="Arial"/>
              </a:rPr>
              <a:t>职能领域代表</a:t>
            </a:r>
          </a:p>
          <a:p>
            <a:pPr lvl="1"/>
            <a:r>
              <a:rPr kumimoji="0" lang="zh-CN" altLang="en-US">
                <a:latin typeface="Arial"/>
                <a:sym typeface="Arial"/>
              </a:rPr>
              <a:t>充当与职能部门的桥梁</a:t>
            </a:r>
          </a:p>
          <a:p>
            <a:pPr lvl="1"/>
            <a:r>
              <a:rPr kumimoji="0" lang="zh-CN" altLang="en-US">
                <a:latin typeface="Arial"/>
                <a:sym typeface="Arial"/>
              </a:rPr>
              <a:t>向职能部门经理汇报项目情况</a:t>
            </a:r>
          </a:p>
          <a:p>
            <a:pPr lvl="1"/>
            <a:r>
              <a:rPr kumimoji="0" lang="zh-CN" altLang="en-US">
                <a:latin typeface="Arial"/>
                <a:sym typeface="Arial"/>
              </a:rPr>
              <a:t>应用职能部门的策略、工具和标准</a:t>
            </a:r>
            <a:endParaRPr kumimoji="0" lang="en-US" altLang="zh-CN">
              <a:latin typeface="Arial"/>
              <a:sym typeface="Arial"/>
            </a:endParaRPr>
          </a:p>
          <a:p>
            <a:pPr>
              <a:lnSpc>
                <a:spcPct val="80000"/>
              </a:lnSpc>
            </a:pPr>
            <a:r>
              <a:rPr kumimoji="0" lang="zh-CN" altLang="en-US" sz="2000">
                <a:latin typeface="Arial"/>
                <a:sym typeface="Arial"/>
              </a:rPr>
              <a:t>协同外围小组的活动</a:t>
            </a:r>
          </a:p>
          <a:p>
            <a:pPr lvl="1">
              <a:lnSpc>
                <a:spcPct val="80000"/>
              </a:lnSpc>
            </a:pPr>
            <a:r>
              <a:rPr kumimoji="0" lang="zh-CN" altLang="en-US">
                <a:latin typeface="Arial"/>
                <a:sym typeface="Arial"/>
              </a:rPr>
              <a:t>管理职能部门扩展组的项目计划和预算</a:t>
            </a:r>
          </a:p>
          <a:p>
            <a:pPr lvl="1">
              <a:lnSpc>
                <a:spcPct val="80000"/>
              </a:lnSpc>
            </a:pPr>
            <a:r>
              <a:rPr kumimoji="0" lang="zh-CN" altLang="en-US">
                <a:latin typeface="Arial"/>
                <a:sym typeface="Arial"/>
              </a:rPr>
              <a:t>负责</a:t>
            </a:r>
            <a:r>
              <a:rPr kumimoji="0" lang="en-US" altLang="zh-CN">
                <a:latin typeface="Arial"/>
                <a:sym typeface="Arial"/>
              </a:rPr>
              <a:t>PDT</a:t>
            </a:r>
            <a:r>
              <a:rPr kumimoji="0" lang="zh-CN" altLang="en-US">
                <a:latin typeface="Arial"/>
                <a:sym typeface="Arial"/>
              </a:rPr>
              <a:t>与职能部门间的信息交换</a:t>
            </a:r>
          </a:p>
          <a:p>
            <a:pPr lvl="1">
              <a:lnSpc>
                <a:spcPct val="80000"/>
              </a:lnSpc>
            </a:pPr>
            <a:r>
              <a:rPr kumimoji="0" lang="zh-CN" altLang="en-US">
                <a:latin typeface="Arial"/>
                <a:sym typeface="Arial"/>
              </a:rPr>
              <a:t>在职能部门内对设计</a:t>
            </a:r>
            <a:r>
              <a:rPr kumimoji="0" lang="en-US" altLang="zh-CN">
                <a:latin typeface="Arial"/>
                <a:sym typeface="Arial"/>
              </a:rPr>
              <a:t>/</a:t>
            </a:r>
            <a:r>
              <a:rPr kumimoji="0" lang="zh-CN" altLang="en-US">
                <a:latin typeface="Arial"/>
                <a:sym typeface="Arial"/>
              </a:rPr>
              <a:t>项目进行评审</a:t>
            </a:r>
          </a:p>
          <a:p>
            <a:pPr lvl="1">
              <a:lnSpc>
                <a:spcPct val="80000"/>
              </a:lnSpc>
            </a:pPr>
            <a:r>
              <a:rPr kumimoji="0" lang="zh-CN" altLang="en-US">
                <a:latin typeface="Arial"/>
                <a:sym typeface="Arial"/>
              </a:rPr>
              <a:t>向职能经理提供扩展组成员的项目绩效输入</a:t>
            </a:r>
          </a:p>
          <a:p>
            <a:pPr lvl="1"/>
            <a:endParaRPr kumimoji="0" lang="zh-CN" altLang="en-US" sz="2000">
              <a:latin typeface="Arial"/>
              <a:sym typeface="Arial"/>
            </a:endParaRPr>
          </a:p>
          <a:p>
            <a:pPr lvl="1"/>
            <a:endParaRPr kumimoji="0" lang="zh-CN" altLang="en-US">
              <a:latin typeface="Arial"/>
              <a:sym typeface="Arial"/>
            </a:endParaRPr>
          </a:p>
        </p:txBody>
      </p:sp>
      <p:sp>
        <p:nvSpPr>
          <p:cNvPr id="4" name="爆炸形 2 3"/>
          <p:cNvSpPr/>
          <p:nvPr/>
        </p:nvSpPr>
        <p:spPr>
          <a:xfrm>
            <a:off x="6495489" y="3589361"/>
            <a:ext cx="4694218" cy="2524836"/>
          </a:xfrm>
          <a:prstGeom prst="irregularSeal2">
            <a:avLst/>
          </a:prstGeom>
        </p:spPr>
        <p:style>
          <a:lnRef idx="2">
            <a:schemeClr val="dk1"/>
          </a:lnRef>
          <a:fillRef idx="1">
            <a:schemeClr val="lt1"/>
          </a:fillRef>
          <a:effectRef idx="0">
            <a:schemeClr val="dk1"/>
          </a:effectRef>
          <a:fontRef idx="minor">
            <a:schemeClr val="dk1"/>
          </a:fontRef>
        </p:style>
        <p:txBody>
          <a:bodyPr rtlCol="0" anchor="ctr"/>
          <a:lstStyle>
            <a:defPPr>
              <a:defRPr lang="en-US"/>
            </a:defPPr>
            <a:lvl1pPr algn="l" rtl="0" fontAlgn="base">
              <a:spcBef>
                <a:spcPct val="0"/>
              </a:spcBef>
              <a:spcAft>
                <a:spcPct val="0"/>
              </a:spcAft>
              <a:defRPr b="1" kern="1200">
                <a:solidFill>
                  <a:srgbClr val="000000"/>
                </a:solidFill>
                <a:latin typeface="Calibri"/>
                <a:ea typeface="宋体" panose="02010600030101010101" pitchFamily="2" charset="-122"/>
                <a:cs typeface="+mn-cs"/>
              </a:defRPr>
            </a:lvl1pPr>
            <a:lvl2pPr marL="457200" algn="l" rtl="0" fontAlgn="base">
              <a:spcBef>
                <a:spcPct val="0"/>
              </a:spcBef>
              <a:spcAft>
                <a:spcPct val="0"/>
              </a:spcAft>
              <a:defRPr b="1" kern="1200">
                <a:solidFill>
                  <a:srgbClr val="000000"/>
                </a:solidFill>
                <a:latin typeface="Calibri"/>
                <a:ea typeface="宋体" panose="02010600030101010101" pitchFamily="2" charset="-122"/>
                <a:cs typeface="+mn-cs"/>
              </a:defRPr>
            </a:lvl2pPr>
            <a:lvl3pPr marL="914400" algn="l" rtl="0" fontAlgn="base">
              <a:spcBef>
                <a:spcPct val="0"/>
              </a:spcBef>
              <a:spcAft>
                <a:spcPct val="0"/>
              </a:spcAft>
              <a:defRPr b="1" kern="1200">
                <a:solidFill>
                  <a:srgbClr val="000000"/>
                </a:solidFill>
                <a:latin typeface="Calibri"/>
                <a:ea typeface="宋体" panose="02010600030101010101" pitchFamily="2" charset="-122"/>
                <a:cs typeface="+mn-cs"/>
              </a:defRPr>
            </a:lvl3pPr>
            <a:lvl4pPr marL="1371600" algn="l" rtl="0" fontAlgn="base">
              <a:spcBef>
                <a:spcPct val="0"/>
              </a:spcBef>
              <a:spcAft>
                <a:spcPct val="0"/>
              </a:spcAft>
              <a:defRPr b="1" kern="1200">
                <a:solidFill>
                  <a:srgbClr val="000000"/>
                </a:solidFill>
                <a:latin typeface="Calibri"/>
                <a:ea typeface="宋体" panose="02010600030101010101" pitchFamily="2" charset="-122"/>
                <a:cs typeface="+mn-cs"/>
              </a:defRPr>
            </a:lvl4pPr>
            <a:lvl5pPr marL="1828800" algn="l" rtl="0" fontAlgn="base">
              <a:spcBef>
                <a:spcPct val="0"/>
              </a:spcBef>
              <a:spcAft>
                <a:spcPct val="0"/>
              </a:spcAft>
              <a:defRPr b="1" kern="1200">
                <a:solidFill>
                  <a:srgbClr val="000000"/>
                </a:solidFill>
                <a:latin typeface="Calibri"/>
                <a:ea typeface="宋体" panose="02010600030101010101" pitchFamily="2" charset="-122"/>
                <a:cs typeface="+mn-cs"/>
              </a:defRPr>
            </a:lvl5pPr>
            <a:lvl6pPr marL="2286000" algn="l" defTabSz="914400" rtl="0" eaLnBrk="1" latinLnBrk="0" hangingPunct="1">
              <a:defRPr b="1" kern="1200">
                <a:solidFill>
                  <a:srgbClr val="000000"/>
                </a:solidFill>
                <a:latin typeface="Calibri"/>
                <a:ea typeface="宋体" panose="02010600030101010101" pitchFamily="2" charset="-122"/>
                <a:cs typeface="+mn-cs"/>
              </a:defRPr>
            </a:lvl6pPr>
            <a:lvl7pPr marL="2743200" algn="l" defTabSz="914400" rtl="0" eaLnBrk="1" latinLnBrk="0" hangingPunct="1">
              <a:defRPr b="1" kern="1200">
                <a:solidFill>
                  <a:srgbClr val="000000"/>
                </a:solidFill>
                <a:latin typeface="Calibri"/>
                <a:ea typeface="宋体" panose="02010600030101010101" pitchFamily="2" charset="-122"/>
                <a:cs typeface="+mn-cs"/>
              </a:defRPr>
            </a:lvl7pPr>
            <a:lvl8pPr marL="3200400" algn="l" defTabSz="914400" rtl="0" eaLnBrk="1" latinLnBrk="0" hangingPunct="1">
              <a:defRPr b="1" kern="1200">
                <a:solidFill>
                  <a:srgbClr val="000000"/>
                </a:solidFill>
                <a:latin typeface="Calibri"/>
                <a:ea typeface="宋体" panose="02010600030101010101" pitchFamily="2" charset="-122"/>
                <a:cs typeface="+mn-cs"/>
              </a:defRPr>
            </a:lvl8pPr>
            <a:lvl9pPr marL="3657600" algn="l" defTabSz="914400" rtl="0" eaLnBrk="1" latinLnBrk="0" hangingPunct="1">
              <a:defRPr b="1" kern="1200">
                <a:solidFill>
                  <a:srgbClr val="000000"/>
                </a:solidFill>
                <a:latin typeface="Calibri"/>
                <a:ea typeface="宋体" panose="02010600030101010101" pitchFamily="2" charset="-122"/>
                <a:cs typeface="+mn-cs"/>
              </a:defRPr>
            </a:lvl9pPr>
          </a:lstStyle>
          <a:p>
            <a:pPr algn="ctr"/>
            <a:r>
              <a:rPr lang="zh-CN" altLang="en-US" sz="3600">
                <a:latin typeface="Arial"/>
                <a:ea typeface="宋体" panose="02010600030101010101" pitchFamily="2" charset="-122"/>
                <a:sym typeface="Arial"/>
              </a:rPr>
              <a:t>二个代表</a:t>
            </a:r>
          </a:p>
        </p:txBody>
      </p:sp>
    </p:spTree>
    <p:extLst>
      <p:ext uri="{BB962C8B-B14F-4D97-AF65-F5344CB8AC3E}">
        <p14:creationId xmlns:p14="http://schemas.microsoft.com/office/powerpoint/2010/main" val="3134086046"/>
      </p:ext>
    </p:extLst>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kumimoji="1" lang="zh-CN" altLang="en-US">
                <a:latin typeface="Arial"/>
                <a:ea typeface="宋体" panose="02010600030101010101" pitchFamily="2" charset="-122"/>
                <a:sym typeface="Arial"/>
              </a:rPr>
              <a:t>职能/资源部门经理的职责</a:t>
            </a:r>
            <a:endParaRPr lang="zh-CN" altLang="en-US">
              <a:latin typeface="Arial"/>
              <a:ea typeface="宋体" panose="02010600030101010101" pitchFamily="2" charset="-122"/>
              <a:sym typeface="Arial"/>
            </a:endParaRPr>
          </a:p>
        </p:txBody>
      </p:sp>
      <p:graphicFrame>
        <p:nvGraphicFramePr>
          <p:cNvPr id="4" name="表格 3"/>
          <p:cNvGraphicFramePr>
            <a:graphicFrameLocks noGrp="1"/>
          </p:cNvGraphicFramePr>
          <p:nvPr>
            <p:extLst>
              <p:ext uri="{D42A27DB-BD31-4B8C-83A1-F6EECF244321}">
                <p14:modId xmlns:p14="http://schemas.microsoft.com/office/powerpoint/2010/main" val="306459142"/>
              </p:ext>
            </p:extLst>
          </p:nvPr>
        </p:nvGraphicFramePr>
        <p:xfrm>
          <a:off x="364128" y="1686361"/>
          <a:ext cx="11462158" cy="4008946"/>
        </p:xfrm>
        <a:graphic>
          <a:graphicData uri="http://schemas.openxmlformats.org/drawingml/2006/table">
            <a:tbl>
              <a:tblPr firstRow="1" bandRow="1">
                <a:tableStyleId>{EB344D84-9AFB-497E-A393-DC336BA19D2E}</a:tableStyleId>
              </a:tblPr>
              <a:tblGrid>
                <a:gridCol w="11462158">
                  <a:extLst>
                    <a:ext uri="{9D8B030D-6E8A-4147-A177-3AD203B41FA5}">
                      <a16:colId xmlns:a16="http://schemas.microsoft.com/office/drawing/2014/main" xmlns="" val="20000"/>
                    </a:ext>
                  </a:extLst>
                </a:gridCol>
              </a:tblGrid>
              <a:tr h="370840">
                <a:tc>
                  <a:txBody>
                    <a:bodyPr vert="horz" wrap="square"/>
                    <a:lstStyle/>
                    <a:p>
                      <a:pPr marL="285750" indent="-285750" algn="l" defTabSz="914400" rtl="0" eaLnBrk="1" latinLnBrk="0" hangingPunct="1">
                        <a:lnSpc>
                          <a:spcPct val="120000"/>
                        </a:lnSpc>
                        <a:buFont typeface="Wingdings" panose="05000000000000000000" pitchFamily="2" charset="2"/>
                        <a:buChar char="n"/>
                      </a:pPr>
                      <a:r>
                        <a:rPr lang="zh-CN" altLang="en-US" sz="1800" b="0" kern="1200">
                          <a:solidFill>
                            <a:schemeClr val="dk1"/>
                          </a:solidFill>
                          <a:latin typeface="Arial"/>
                          <a:ea typeface="宋体" panose="02010600030101010101" pitchFamily="2" charset="-122"/>
                          <a:cs typeface="+mn-cs"/>
                          <a:sym typeface="Arial"/>
                        </a:rPr>
                        <a:t>在预算和质量的范围之内，按时完成对项目的承诺</a:t>
                      </a:r>
                    </a:p>
                    <a:p>
                      <a:pPr marL="285750" indent="-285750" algn="l" defTabSz="914400" rtl="0" eaLnBrk="1" latinLnBrk="0" hangingPunct="1">
                        <a:lnSpc>
                          <a:spcPct val="120000"/>
                        </a:lnSpc>
                        <a:buFont typeface="Wingdings" panose="05000000000000000000" pitchFamily="2" charset="2"/>
                        <a:buChar char="n"/>
                      </a:pPr>
                      <a:r>
                        <a:rPr lang="zh-CN" altLang="en-US" sz="1800" b="0" kern="1200">
                          <a:solidFill>
                            <a:schemeClr val="dk1"/>
                          </a:solidFill>
                          <a:latin typeface="Arial"/>
                          <a:ea typeface="宋体" panose="02010600030101010101" pitchFamily="2" charset="-122"/>
                          <a:cs typeface="+mn-cs"/>
                          <a:sym typeface="Arial"/>
                        </a:rPr>
                        <a:t>通过以下工作，在产品</a:t>
                      </a:r>
                      <a:r>
                        <a:rPr lang="en-US" altLang="zh-CN" sz="1800" b="0" kern="1200">
                          <a:solidFill>
                            <a:schemeClr val="dk1"/>
                          </a:solidFill>
                          <a:latin typeface="Arial"/>
                          <a:ea typeface="宋体" panose="02010600030101010101" pitchFamily="2" charset="-122"/>
                          <a:cs typeface="+mn-cs"/>
                          <a:sym typeface="Arial"/>
                        </a:rPr>
                        <a:t>/</a:t>
                      </a:r>
                      <a:r>
                        <a:rPr lang="zh-CN" altLang="en-US" sz="1800" b="0" kern="1200">
                          <a:solidFill>
                            <a:schemeClr val="dk1"/>
                          </a:solidFill>
                          <a:latin typeface="Arial"/>
                          <a:ea typeface="宋体" panose="02010600030101010101" pitchFamily="2" charset="-122"/>
                          <a:cs typeface="+mn-cs"/>
                          <a:sym typeface="Arial"/>
                        </a:rPr>
                        <a:t>流程开发过程中发挥领导作用：</a:t>
                      </a:r>
                    </a:p>
                    <a:p>
                      <a:pPr marL="742950" lvl="1" indent="-285750" algn="l" defTabSz="914400" rtl="0" eaLnBrk="1" latinLnBrk="0" hangingPunct="1">
                        <a:lnSpc>
                          <a:spcPct val="120000"/>
                        </a:lnSpc>
                        <a:buFont typeface="Wingdings" panose="05000000000000000000" pitchFamily="2" charset="2"/>
                        <a:buChar char="u"/>
                      </a:pPr>
                      <a:r>
                        <a:rPr lang="zh-CN" altLang="en-US" sz="1800" b="0" kern="1200">
                          <a:solidFill>
                            <a:schemeClr val="dk1"/>
                          </a:solidFill>
                          <a:latin typeface="Arial"/>
                          <a:ea typeface="宋体" panose="02010600030101010101" pitchFamily="2" charset="-122"/>
                          <a:cs typeface="+mn-cs"/>
                          <a:sym typeface="Arial"/>
                        </a:rPr>
                        <a:t>对</a:t>
                      </a:r>
                      <a:r>
                        <a:rPr lang="en-US" altLang="zh-CN" sz="1800" b="0" kern="1200">
                          <a:solidFill>
                            <a:schemeClr val="dk1"/>
                          </a:solidFill>
                          <a:latin typeface="Arial"/>
                          <a:ea typeface="宋体" panose="02010600030101010101" pitchFamily="2" charset="-122"/>
                          <a:cs typeface="+mn-cs"/>
                          <a:sym typeface="Arial"/>
                        </a:rPr>
                        <a:t>PDT</a:t>
                      </a:r>
                      <a:r>
                        <a:rPr lang="zh-CN" altLang="en-US" sz="1800" b="0" kern="1200">
                          <a:solidFill>
                            <a:schemeClr val="dk1"/>
                          </a:solidFill>
                          <a:latin typeface="Arial"/>
                          <a:ea typeface="宋体" panose="02010600030101010101" pitchFamily="2" charset="-122"/>
                          <a:cs typeface="+mn-cs"/>
                          <a:sym typeface="Arial"/>
                        </a:rPr>
                        <a:t>和扩展组成员提供技术指导</a:t>
                      </a:r>
                      <a:endParaRPr lang="en-US" altLang="zh-CN" sz="1800" b="0" kern="1200">
                        <a:solidFill>
                          <a:schemeClr val="dk1"/>
                        </a:solidFill>
                        <a:latin typeface="Arial"/>
                        <a:ea typeface="宋体" panose="02010600030101010101" pitchFamily="2" charset="-122"/>
                        <a:cs typeface="+mn-cs"/>
                        <a:sym typeface="Arial"/>
                      </a:endParaRPr>
                    </a:p>
                    <a:p>
                      <a:pPr marL="742950" lvl="1" indent="-285750" algn="l" defTabSz="914400" rtl="0" eaLnBrk="1" latinLnBrk="0" hangingPunct="1">
                        <a:lnSpc>
                          <a:spcPct val="120000"/>
                        </a:lnSpc>
                        <a:buFont typeface="Wingdings" panose="05000000000000000000" pitchFamily="2" charset="2"/>
                        <a:buChar char="u"/>
                      </a:pPr>
                      <a:r>
                        <a:rPr lang="zh-CN" altLang="en-US" sz="1800" b="0" kern="1200">
                          <a:solidFill>
                            <a:schemeClr val="dk1"/>
                          </a:solidFill>
                          <a:latin typeface="Arial"/>
                          <a:ea typeface="宋体" panose="02010600030101010101" pitchFamily="2" charset="-122"/>
                          <a:cs typeface="+mn-cs"/>
                          <a:sym typeface="Arial"/>
                        </a:rPr>
                        <a:t>强调优化本部门的职能工作</a:t>
                      </a:r>
                      <a:endParaRPr lang="en-US" altLang="zh-CN" sz="1800" b="0" kern="1200">
                        <a:solidFill>
                          <a:schemeClr val="dk1"/>
                        </a:solidFill>
                        <a:latin typeface="Arial"/>
                        <a:ea typeface="宋体" panose="02010600030101010101" pitchFamily="2" charset="-122"/>
                        <a:cs typeface="+mn-cs"/>
                        <a:sym typeface="Arial"/>
                      </a:endParaRPr>
                    </a:p>
                    <a:p>
                      <a:pPr marL="742950" lvl="1" indent="-285750" algn="l" defTabSz="914400" rtl="0" eaLnBrk="1" latinLnBrk="0" hangingPunct="1">
                        <a:lnSpc>
                          <a:spcPct val="120000"/>
                        </a:lnSpc>
                        <a:buFont typeface="Wingdings" panose="05000000000000000000" pitchFamily="2" charset="2"/>
                        <a:buChar char="u"/>
                      </a:pPr>
                      <a:r>
                        <a:rPr lang="zh-CN" altLang="en-US" sz="1800" b="0" kern="1200">
                          <a:solidFill>
                            <a:schemeClr val="dk1"/>
                          </a:solidFill>
                          <a:latin typeface="Arial"/>
                          <a:ea typeface="宋体" panose="02010600030101010101" pitchFamily="2" charset="-122"/>
                          <a:cs typeface="+mn-cs"/>
                          <a:sym typeface="Arial"/>
                        </a:rPr>
                        <a:t>促进跨项目间的学习</a:t>
                      </a:r>
                      <a:endParaRPr lang="en-US" altLang="zh-CN" sz="1800" b="0" kern="1200">
                        <a:solidFill>
                          <a:schemeClr val="dk1"/>
                        </a:solidFill>
                        <a:latin typeface="Arial"/>
                        <a:ea typeface="宋体" panose="02010600030101010101" pitchFamily="2" charset="-122"/>
                        <a:cs typeface="+mn-cs"/>
                        <a:sym typeface="Arial"/>
                      </a:endParaRPr>
                    </a:p>
                    <a:p>
                      <a:pPr marL="742950" lvl="1" indent="-285750" algn="l" defTabSz="914400" rtl="0" eaLnBrk="1" latinLnBrk="0" hangingPunct="1">
                        <a:lnSpc>
                          <a:spcPct val="120000"/>
                        </a:lnSpc>
                        <a:buFont typeface="Wingdings" panose="05000000000000000000" pitchFamily="2" charset="2"/>
                        <a:buChar char="u"/>
                      </a:pPr>
                      <a:r>
                        <a:rPr lang="zh-CN" altLang="en-US" sz="1800" b="0" kern="1200">
                          <a:solidFill>
                            <a:schemeClr val="dk1"/>
                          </a:solidFill>
                          <a:latin typeface="Arial"/>
                          <a:ea typeface="宋体" panose="02010600030101010101" pitchFamily="2" charset="-122"/>
                          <a:cs typeface="+mn-cs"/>
                          <a:sym typeface="Arial"/>
                        </a:rPr>
                        <a:t>关注功能部门基础设施需求</a:t>
                      </a:r>
                    </a:p>
                    <a:p>
                      <a:pPr marL="285750" indent="-285750" algn="l" defTabSz="914400" rtl="0" eaLnBrk="1" latinLnBrk="0" hangingPunct="1">
                        <a:lnSpc>
                          <a:spcPct val="120000"/>
                        </a:lnSpc>
                        <a:buFont typeface="Wingdings" panose="05000000000000000000" pitchFamily="2" charset="2"/>
                        <a:buChar char="n"/>
                      </a:pPr>
                      <a:r>
                        <a:rPr lang="zh-CN" altLang="en-US" sz="1800" b="0" kern="1200">
                          <a:solidFill>
                            <a:schemeClr val="dk1"/>
                          </a:solidFill>
                          <a:latin typeface="Arial"/>
                          <a:ea typeface="宋体" panose="02010600030101010101" pitchFamily="2" charset="-122"/>
                          <a:cs typeface="+mn-cs"/>
                          <a:sym typeface="Arial"/>
                        </a:rPr>
                        <a:t>创造环境来保证本部门具有持续的最佳绩效和最大程度地提高每个人的生产力</a:t>
                      </a:r>
                    </a:p>
                    <a:p>
                      <a:pPr marL="285750" indent="-285750" algn="l" defTabSz="914400" rtl="0" eaLnBrk="1" latinLnBrk="0" hangingPunct="1">
                        <a:lnSpc>
                          <a:spcPct val="120000"/>
                        </a:lnSpc>
                        <a:buFont typeface="Wingdings" panose="05000000000000000000" pitchFamily="2" charset="2"/>
                        <a:buChar char="n"/>
                      </a:pPr>
                      <a:r>
                        <a:rPr lang="zh-CN" altLang="en-US" sz="1800" b="0" kern="1200">
                          <a:solidFill>
                            <a:schemeClr val="dk1"/>
                          </a:solidFill>
                          <a:latin typeface="Arial"/>
                          <a:ea typeface="宋体" panose="02010600030101010101" pitchFamily="2" charset="-122"/>
                          <a:cs typeface="+mn-cs"/>
                          <a:sym typeface="Arial"/>
                        </a:rPr>
                        <a:t>招聘和培养员工以使部门实现最佳绩效，保证功能部门内及与</a:t>
                      </a:r>
                      <a:r>
                        <a:rPr lang="en-US" altLang="zh-CN" sz="1800" b="0" kern="1200">
                          <a:solidFill>
                            <a:schemeClr val="dk1"/>
                          </a:solidFill>
                          <a:latin typeface="Arial"/>
                          <a:ea typeface="宋体" panose="02010600030101010101" pitchFamily="2" charset="-122"/>
                          <a:cs typeface="+mn-cs"/>
                          <a:sym typeface="Arial"/>
                        </a:rPr>
                        <a:t>PDT</a:t>
                      </a:r>
                      <a:r>
                        <a:rPr lang="zh-CN" altLang="en-US" sz="1800" b="0" kern="1200">
                          <a:solidFill>
                            <a:schemeClr val="dk1"/>
                          </a:solidFill>
                          <a:latin typeface="Arial"/>
                          <a:ea typeface="宋体" panose="02010600030101010101" pitchFamily="2" charset="-122"/>
                          <a:cs typeface="+mn-cs"/>
                          <a:sym typeface="Arial"/>
                        </a:rPr>
                        <a:t>成员之间的持续有效的沟通和交流</a:t>
                      </a:r>
                    </a:p>
                    <a:p>
                      <a:pPr marL="285750" indent="-285750" algn="l" defTabSz="914400" rtl="0" eaLnBrk="1" latinLnBrk="0" hangingPunct="1">
                        <a:lnSpc>
                          <a:spcPct val="120000"/>
                        </a:lnSpc>
                        <a:buFont typeface="Wingdings" panose="05000000000000000000" pitchFamily="2" charset="2"/>
                        <a:buChar char="n"/>
                      </a:pPr>
                      <a:r>
                        <a:rPr lang="zh-CN" altLang="en-US" sz="1800" b="0" kern="1200">
                          <a:solidFill>
                            <a:schemeClr val="dk1"/>
                          </a:solidFill>
                          <a:latin typeface="Arial"/>
                          <a:ea typeface="宋体" panose="02010600030101010101" pitchFamily="2" charset="-122"/>
                          <a:cs typeface="+mn-cs"/>
                          <a:sym typeface="Arial"/>
                        </a:rPr>
                        <a:t>决定资源的可获得性和向进入概念与计划</a:t>
                      </a:r>
                      <a:r>
                        <a:rPr lang="en-US" altLang="zh-CN" sz="1800" b="0" kern="1200">
                          <a:solidFill>
                            <a:schemeClr val="dk1"/>
                          </a:solidFill>
                          <a:latin typeface="Arial"/>
                          <a:ea typeface="宋体" panose="02010600030101010101" pitchFamily="2" charset="-122"/>
                          <a:cs typeface="+mn-cs"/>
                          <a:sym typeface="Arial"/>
                        </a:rPr>
                        <a:t>DCP</a:t>
                      </a:r>
                      <a:r>
                        <a:rPr lang="zh-CN" altLang="en-US" sz="1800" b="0" kern="1200">
                          <a:solidFill>
                            <a:schemeClr val="dk1"/>
                          </a:solidFill>
                          <a:latin typeface="Arial"/>
                          <a:ea typeface="宋体" panose="02010600030101010101" pitchFamily="2" charset="-122"/>
                          <a:cs typeface="+mn-cs"/>
                          <a:sym typeface="Arial"/>
                        </a:rPr>
                        <a:t>的项目提供资源承诺</a:t>
                      </a:r>
                    </a:p>
                    <a:p>
                      <a:pPr marL="285750" indent="-285750" algn="l" defTabSz="914400" rtl="0" eaLnBrk="1" latinLnBrk="0" hangingPunct="1">
                        <a:lnSpc>
                          <a:spcPct val="120000"/>
                        </a:lnSpc>
                        <a:buFont typeface="Wingdings" panose="05000000000000000000" pitchFamily="2" charset="2"/>
                        <a:buChar char="n"/>
                      </a:pPr>
                      <a:r>
                        <a:rPr lang="zh-CN" altLang="en-US" sz="1800" b="0" kern="1200">
                          <a:solidFill>
                            <a:schemeClr val="dk1"/>
                          </a:solidFill>
                          <a:latin typeface="Arial"/>
                          <a:ea typeface="宋体" panose="02010600030101010101" pitchFamily="2" charset="-122"/>
                          <a:cs typeface="+mn-cs"/>
                          <a:sym typeface="Arial"/>
                        </a:rPr>
                        <a:t>在投资决策的指导下，与整体业务目标相一致，为产品开发管理开发活动提供充足的资源</a:t>
                      </a:r>
                    </a:p>
                    <a:p>
                      <a:pPr marL="285750" indent="-285750" algn="l" defTabSz="914400" rtl="0" eaLnBrk="1" latinLnBrk="0" hangingPunct="1">
                        <a:lnSpc>
                          <a:spcPct val="120000"/>
                        </a:lnSpc>
                        <a:buFont typeface="Wingdings" panose="05000000000000000000" pitchFamily="2" charset="2"/>
                        <a:buChar char="n"/>
                      </a:pPr>
                      <a:r>
                        <a:rPr lang="zh-CN" altLang="en-US" sz="1800" b="0" kern="1200">
                          <a:solidFill>
                            <a:schemeClr val="dk1"/>
                          </a:solidFill>
                          <a:latin typeface="Arial"/>
                          <a:ea typeface="宋体" panose="02010600030101010101" pitchFamily="2" charset="-122"/>
                          <a:cs typeface="+mn-cs"/>
                          <a:sym typeface="Arial"/>
                        </a:rPr>
                        <a:t>持续改进功能部门基础设施，支持产品开发管理流程的不断优化</a:t>
                      </a:r>
                    </a:p>
                    <a:p>
                      <a:pPr marL="285750" indent="-285750" algn="l" defTabSz="914400" rtl="0" eaLnBrk="1" latinLnBrk="0" hangingPunct="1">
                        <a:lnSpc>
                          <a:spcPct val="120000"/>
                        </a:lnSpc>
                        <a:buFont typeface="Wingdings" panose="05000000000000000000" pitchFamily="2" charset="2"/>
                        <a:buChar char="n"/>
                      </a:pPr>
                      <a:r>
                        <a:rPr lang="zh-CN" altLang="en-US" sz="1800" b="0" kern="1200">
                          <a:solidFill>
                            <a:schemeClr val="dk1"/>
                          </a:solidFill>
                          <a:latin typeface="Arial"/>
                          <a:ea typeface="宋体" panose="02010600030101010101" pitchFamily="2" charset="-122"/>
                          <a:cs typeface="+mn-cs"/>
                          <a:sym typeface="Arial"/>
                        </a:rPr>
                        <a:t>避免直接控制项目，但提供技术方面的专业技能和建议</a:t>
                      </a:r>
                    </a:p>
                  </a:txBody>
                  <a:tcPr marL="121904" marR="121904"/>
                </a:tc>
                <a:extLst>
                  <a:ext uri="{0D108BD9-81ED-4DB2-BD59-A6C34878D82A}">
                    <a16:rowId xmlns:a16="http://schemas.microsoft.com/office/drawing/2014/main" xmlns="" val="10001"/>
                  </a:ext>
                </a:extLst>
              </a:tr>
            </a:tbl>
          </a:graphicData>
        </a:graphic>
      </p:graphicFrame>
      <p:sp>
        <p:nvSpPr>
          <p:cNvPr id="5" name="Rectangle 3"/>
          <p:cNvSpPr>
            <a:spLocks noChangeArrowheads="1"/>
          </p:cNvSpPr>
          <p:nvPr/>
        </p:nvSpPr>
        <p:spPr bwMode="auto">
          <a:xfrm>
            <a:off x="8573132" y="2133939"/>
            <a:ext cx="1930149" cy="581025"/>
          </a:xfrm>
          <a:prstGeom prst="rect">
            <a:avLst/>
          </a:prstGeom>
          <a:noFill/>
          <a:ln>
            <a:noFill/>
          </a:ln>
          <a:effectLst/>
          <a:extLst>
            <a:ext uri="{909E8E84-426E-40DD-AFC4-6F175D3DCCD1}">
              <a14:hiddenFill xmlns:a14="http://schemas.microsoft.com/office/drawing/2010/main">
                <a:gradFill rotWithShape="0">
                  <a:gsLst>
                    <a:gs pos="0">
                      <a:srgbClr val="800000"/>
                    </a:gs>
                    <a:gs pos="100000">
                      <a:srgbClr val="FFFFFF">
                        <a:alpha val="17000"/>
                      </a:srgbClr>
                    </a:gs>
                  </a:gsLst>
                  <a:lin ang="5400000" scaled="1"/>
                </a:gra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r>
              <a:rPr kumimoji="1" lang="zh-CN" altLang="en-US" sz="1600">
                <a:latin typeface="Arial"/>
                <a:sym typeface="Arial"/>
              </a:rPr>
              <a:t>管理“人”，而不是“项目”</a:t>
            </a:r>
          </a:p>
        </p:txBody>
      </p:sp>
      <p:sp>
        <p:nvSpPr>
          <p:cNvPr id="6" name="AutoShape 4"/>
          <p:cNvSpPr>
            <a:spLocks noChangeArrowheads="1"/>
          </p:cNvSpPr>
          <p:nvPr/>
        </p:nvSpPr>
        <p:spPr bwMode="auto">
          <a:xfrm>
            <a:off x="7912818" y="1585202"/>
            <a:ext cx="3250777" cy="1676400"/>
          </a:xfrm>
          <a:prstGeom prst="irregularSeal1">
            <a:avLst/>
          </a:prstGeom>
          <a:noFill/>
          <a:ln w="9525">
            <a:solidFill>
              <a:srgbClr val="FF0000"/>
            </a:solidFill>
            <a:miter lim="800000"/>
          </a:ln>
          <a:effectLst/>
          <a:extLst>
            <a:ext uri="{909E8E84-426E-40DD-AFC4-6F175D3DCCD1}">
              <a14:hiddenFill xmlns:a14="http://schemas.microsoft.com/office/drawing/2010/main">
                <a:gradFill rotWithShape="0">
                  <a:gsLst>
                    <a:gs pos="0">
                      <a:srgbClr val="800000"/>
                    </a:gs>
                    <a:gs pos="100000">
                      <a:srgbClr val="FFFFFF">
                        <a:alpha val="17000"/>
                      </a:srgbClr>
                    </a:gs>
                  </a:gsLst>
                  <a:lin ang="5400000" scaled="1"/>
                </a:gra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endParaRPr lang="zh-CN" altLang="en-US">
              <a:latin typeface="Arial"/>
              <a:sym typeface="Arial"/>
            </a:endParaRPr>
          </a:p>
        </p:txBody>
      </p:sp>
    </p:spTree>
    <p:extLst>
      <p:ext uri="{BB962C8B-B14F-4D97-AF65-F5344CB8AC3E}">
        <p14:creationId xmlns:p14="http://schemas.microsoft.com/office/powerpoint/2010/main" val="811641036"/>
      </p:ext>
    </p:extLst>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3" name="对象 2" hidden="1">
            <a:extLst>
              <a:ext uri="{FF2B5EF4-FFF2-40B4-BE49-F238E27FC236}">
                <a16:creationId xmlns:a16="http://schemas.microsoft.com/office/drawing/2014/main" xmlns="" id="{C39A0D2B-EF24-4ADD-BB66-3F150CEC91F3}"/>
              </a:ext>
            </a:extLst>
          </p:cNvPr>
          <p:cNvGraphicFramePr>
            <a:graphicFrameLocks noChangeAspect="1"/>
          </p:cNvGraphicFramePr>
          <p:nvPr>
            <p:custDataLst>
              <p:tags r:id="rId2"/>
            </p:custDataLst>
            <p:extLst>
              <p:ext uri="{D42A27DB-BD31-4B8C-83A1-F6EECF244321}">
                <p14:modId xmlns:p14="http://schemas.microsoft.com/office/powerpoint/2010/main" val="2374456629"/>
              </p:ext>
            </p:extLst>
          </p:nvPr>
        </p:nvGraphicFramePr>
        <p:xfrm>
          <a:off x="2117" y="1588"/>
          <a:ext cx="2117" cy="1588"/>
        </p:xfrm>
        <a:graphic>
          <a:graphicData uri="http://schemas.openxmlformats.org/presentationml/2006/ole">
            <mc:AlternateContent>
              <mc:Choice xmlns:v="urn:schemas-microsoft-com:vml" Requires="v">
                <p:oleObj spid="_x0000_s1048" name="think-cell 幻灯片" r:id="rId3" imgW="395" imgH="394" progId="TCLayout.ActiveDocument.1">
                  <p:embed/>
                </p:oleObj>
              </mc:Choice>
              <mc:Fallback>
                <p:oleObj name="think-cell 幻灯片" r:id="rId3" imgW="395" imgH="394" progId="TCLayout.ActiveDocument.1">
                  <p:embed/>
                  <p:pic>
                    <p:nvPicPr>
                      <p:cNvPr id="0" name="OLE substitute image"/>
                      <p:cNvPicPr/>
                      <p:nvPr/>
                    </p:nvPicPr>
                    <p:blipFill>
                      <a:blip r:embed="rId4"/>
                      <a:stretch>
                        <a:fillRect/>
                      </a:stretch>
                    </p:blipFill>
                    <p:spPr>
                      <a:xfrm>
                        <a:off x="2117" y="1588"/>
                        <a:ext cx="2117" cy="1588"/>
                      </a:xfrm>
                      <a:prstGeom prst="rect">
                        <a:avLst/>
                      </a:prstGeom>
                    </p:spPr>
                  </p:pic>
                </p:oleObj>
              </mc:Fallback>
            </mc:AlternateContent>
          </a:graphicData>
        </a:graphic>
      </p:graphicFrame>
      <p:sp>
        <p:nvSpPr>
          <p:cNvPr id="2" name="标题 1"/>
          <p:cNvSpPr>
            <a:spLocks noGrp="1"/>
          </p:cNvSpPr>
          <p:nvPr>
            <p:ph type="title"/>
          </p:nvPr>
        </p:nvSpPr>
        <p:spPr/>
        <p:txBody>
          <a:bodyPr/>
          <a:lstStyle/>
          <a:p>
            <a:r>
              <a:rPr lang="zh-CN" altLang="en-US" smtClean="0">
                <a:sym typeface="Arial"/>
              </a:rPr>
              <a:t>“中国创造”的实质要坚持“以客户为中心”，组织建设要以满足客户需求和良好体验为中心，按照端到端业务流程设定组织</a:t>
            </a:r>
            <a:endParaRPr lang="zh-CN" altLang="en-US">
              <a:sym typeface="Arial"/>
            </a:endParaRPr>
          </a:p>
        </p:txBody>
      </p:sp>
      <p:grpSp>
        <p:nvGrpSpPr>
          <p:cNvPr id="4" name="组合 3"/>
          <p:cNvGrpSpPr/>
          <p:nvPr/>
        </p:nvGrpSpPr>
        <p:grpSpPr>
          <a:xfrm>
            <a:off x="4050461" y="1052736"/>
            <a:ext cx="2384887" cy="2112647"/>
            <a:chOff x="527050" y="1774825"/>
            <a:chExt cx="2063750" cy="2413000"/>
          </a:xfrm>
        </p:grpSpPr>
        <p:grpSp>
          <p:nvGrpSpPr>
            <p:cNvPr id="5" name="组合 32"/>
            <p:cNvGrpSpPr/>
            <p:nvPr/>
          </p:nvGrpSpPr>
          <p:grpSpPr>
            <a:xfrm>
              <a:off x="527050" y="2192338"/>
              <a:ext cx="2063750" cy="1995487"/>
              <a:chOff x="418106" y="1775631"/>
              <a:chExt cx="2063512" cy="1996268"/>
            </a:xfrm>
          </p:grpSpPr>
          <p:sp>
            <p:nvSpPr>
              <p:cNvPr id="7" name="矩形 6"/>
              <p:cNvSpPr/>
              <p:nvPr/>
            </p:nvSpPr>
            <p:spPr>
              <a:xfrm>
                <a:off x="1184868" y="1775631"/>
                <a:ext cx="529987" cy="253194"/>
              </a:xfrm>
              <a:prstGeom prst="rect">
                <a:avLst/>
              </a:prstGeom>
              <a:solidFill>
                <a:schemeClr val="accent1">
                  <a:lumMod val="60000"/>
                  <a:lumOff val="40000"/>
                </a:schemeClr>
              </a:solidFill>
              <a:scene3d>
                <a:camera prst="orthographicFront"/>
                <a:lightRig rig="flat" dir="t"/>
              </a:scene3d>
              <a:sp3d prstMaterial="plastic"/>
            </p:spPr>
            <p:style>
              <a:lnRef idx="0">
                <a:schemeClr val="lt1">
                  <a:hueOff val="0"/>
                  <a:satOff val="0"/>
                  <a:lumOff val="0"/>
                  <a:alphaOff val="0"/>
                </a:schemeClr>
              </a:lnRef>
              <a:fillRef idx="3">
                <a:schemeClr val="accent2">
                  <a:hueOff val="0"/>
                  <a:satOff val="0"/>
                  <a:lumOff val="0"/>
                  <a:alphaOff val="0"/>
                </a:schemeClr>
              </a:fillRef>
              <a:effectRef idx="2">
                <a:schemeClr val="accent2">
                  <a:hueOff val="0"/>
                  <a:satOff val="0"/>
                  <a:lumOff val="0"/>
                  <a:alphaOff val="0"/>
                </a:schemeClr>
              </a:effectRef>
              <a:fontRef idx="minor">
                <a:schemeClr val="lt1"/>
              </a:fontRef>
            </p:style>
            <p:txBody>
              <a:bodyPr anchor="ctr"/>
              <a:lstStyle>
                <a:defPPr>
                  <a:defRPr lang="en-US"/>
                </a:defPPr>
                <a:lvl1pPr algn="l" rtl="0" fontAlgn="base">
                  <a:spcBef>
                    <a:spcPct val="0"/>
                  </a:spcBef>
                  <a:spcAft>
                    <a:spcPct val="0"/>
                  </a:spcAft>
                  <a:defRPr b="1"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b="1"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b="1"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b="1"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b="1" kern="1200">
                    <a:solidFill>
                      <a:srgbClr val="FFFFFF"/>
                    </a:solidFill>
                    <a:latin typeface="Calibri"/>
                    <a:ea typeface="宋体" panose="02010600030101010101" pitchFamily="2" charset="-122"/>
                    <a:cs typeface="+mn-cs"/>
                  </a:defRPr>
                </a:lvl5pPr>
                <a:lvl6pPr marL="2286000" algn="l" defTabSz="914400" rtl="0" eaLnBrk="1" latinLnBrk="0" hangingPunct="1">
                  <a:defRPr b="1" kern="1200">
                    <a:solidFill>
                      <a:srgbClr val="FFFFFF"/>
                    </a:solidFill>
                    <a:latin typeface="Calibri"/>
                    <a:ea typeface="宋体" panose="02010600030101010101" pitchFamily="2" charset="-122"/>
                    <a:cs typeface="+mn-cs"/>
                  </a:defRPr>
                </a:lvl6pPr>
                <a:lvl7pPr marL="2743200" algn="l" defTabSz="914400" rtl="0" eaLnBrk="1" latinLnBrk="0" hangingPunct="1">
                  <a:defRPr b="1" kern="1200">
                    <a:solidFill>
                      <a:srgbClr val="FFFFFF"/>
                    </a:solidFill>
                    <a:latin typeface="Calibri"/>
                    <a:ea typeface="宋体" panose="02010600030101010101" pitchFamily="2" charset="-122"/>
                    <a:cs typeface="+mn-cs"/>
                  </a:defRPr>
                </a:lvl7pPr>
                <a:lvl8pPr marL="3200400" algn="l" defTabSz="914400" rtl="0" eaLnBrk="1" latinLnBrk="0" hangingPunct="1">
                  <a:defRPr b="1" kern="1200">
                    <a:solidFill>
                      <a:srgbClr val="FFFFFF"/>
                    </a:solidFill>
                    <a:latin typeface="Calibri"/>
                    <a:ea typeface="宋体" panose="02010600030101010101" pitchFamily="2" charset="-122"/>
                    <a:cs typeface="+mn-cs"/>
                  </a:defRPr>
                </a:lvl8pPr>
                <a:lvl9pPr marL="3657600" algn="l" defTabSz="914400" rtl="0" eaLnBrk="1" latinLnBrk="0" hangingPunct="1">
                  <a:defRPr b="1" kern="1200">
                    <a:solidFill>
                      <a:srgbClr val="FFFFFF"/>
                    </a:solidFill>
                    <a:latin typeface="Calibri"/>
                    <a:ea typeface="宋体" panose="02010600030101010101" pitchFamily="2" charset="-122"/>
                    <a:cs typeface="+mn-cs"/>
                  </a:defRPr>
                </a:lvl9pPr>
              </a:lstStyle>
              <a:p>
                <a:pPr algn="ctr">
                  <a:defRPr/>
                </a:pPr>
                <a:endParaRPr lang="zh-CN" altLang="en-US" b="1">
                  <a:solidFill>
                    <a:schemeClr val="tx1"/>
                  </a:solidFill>
                  <a:latin typeface="Arial"/>
                  <a:ea typeface="宋体" panose="02010600030101010101" pitchFamily="2" charset="-122"/>
                  <a:sym typeface="Arial"/>
                </a:endParaRPr>
              </a:p>
            </p:txBody>
          </p:sp>
          <p:sp>
            <p:nvSpPr>
              <p:cNvPr id="8" name="矩形 7"/>
              <p:cNvSpPr/>
              <p:nvPr/>
            </p:nvSpPr>
            <p:spPr>
              <a:xfrm>
                <a:off x="418106" y="2337606"/>
                <a:ext cx="529987" cy="253194"/>
              </a:xfrm>
              <a:prstGeom prst="rect">
                <a:avLst/>
              </a:prstGeom>
              <a:solidFill>
                <a:schemeClr val="accent1">
                  <a:lumMod val="60000"/>
                  <a:lumOff val="40000"/>
                </a:schemeClr>
              </a:solidFill>
              <a:scene3d>
                <a:camera prst="orthographicFront"/>
                <a:lightRig rig="flat" dir="t"/>
              </a:scene3d>
              <a:sp3d prstMaterial="plastic"/>
            </p:spPr>
            <p:style>
              <a:lnRef idx="0">
                <a:schemeClr val="lt1">
                  <a:hueOff val="0"/>
                  <a:satOff val="0"/>
                  <a:lumOff val="0"/>
                  <a:alphaOff val="0"/>
                </a:schemeClr>
              </a:lnRef>
              <a:fillRef idx="3">
                <a:schemeClr val="accent2">
                  <a:hueOff val="0"/>
                  <a:satOff val="0"/>
                  <a:lumOff val="0"/>
                  <a:alphaOff val="0"/>
                </a:schemeClr>
              </a:fillRef>
              <a:effectRef idx="2">
                <a:schemeClr val="accent2">
                  <a:hueOff val="0"/>
                  <a:satOff val="0"/>
                  <a:lumOff val="0"/>
                  <a:alphaOff val="0"/>
                </a:schemeClr>
              </a:effectRef>
              <a:fontRef idx="minor">
                <a:schemeClr val="lt1"/>
              </a:fontRef>
            </p:style>
            <p:txBody>
              <a:bodyPr anchor="ctr"/>
              <a:lstStyle>
                <a:defPPr>
                  <a:defRPr lang="en-US"/>
                </a:defPPr>
                <a:lvl1pPr algn="l" rtl="0" fontAlgn="base">
                  <a:spcBef>
                    <a:spcPct val="0"/>
                  </a:spcBef>
                  <a:spcAft>
                    <a:spcPct val="0"/>
                  </a:spcAft>
                  <a:defRPr b="1"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b="1"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b="1"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b="1"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b="1" kern="1200">
                    <a:solidFill>
                      <a:srgbClr val="FFFFFF"/>
                    </a:solidFill>
                    <a:latin typeface="Calibri"/>
                    <a:ea typeface="宋体" panose="02010600030101010101" pitchFamily="2" charset="-122"/>
                    <a:cs typeface="+mn-cs"/>
                  </a:defRPr>
                </a:lvl5pPr>
                <a:lvl6pPr marL="2286000" algn="l" defTabSz="914400" rtl="0" eaLnBrk="1" latinLnBrk="0" hangingPunct="1">
                  <a:defRPr b="1" kern="1200">
                    <a:solidFill>
                      <a:srgbClr val="FFFFFF"/>
                    </a:solidFill>
                    <a:latin typeface="Calibri"/>
                    <a:ea typeface="宋体" panose="02010600030101010101" pitchFamily="2" charset="-122"/>
                    <a:cs typeface="+mn-cs"/>
                  </a:defRPr>
                </a:lvl6pPr>
                <a:lvl7pPr marL="2743200" algn="l" defTabSz="914400" rtl="0" eaLnBrk="1" latinLnBrk="0" hangingPunct="1">
                  <a:defRPr b="1" kern="1200">
                    <a:solidFill>
                      <a:srgbClr val="FFFFFF"/>
                    </a:solidFill>
                    <a:latin typeface="Calibri"/>
                    <a:ea typeface="宋体" panose="02010600030101010101" pitchFamily="2" charset="-122"/>
                    <a:cs typeface="+mn-cs"/>
                  </a:defRPr>
                </a:lvl7pPr>
                <a:lvl8pPr marL="3200400" algn="l" defTabSz="914400" rtl="0" eaLnBrk="1" latinLnBrk="0" hangingPunct="1">
                  <a:defRPr b="1" kern="1200">
                    <a:solidFill>
                      <a:srgbClr val="FFFFFF"/>
                    </a:solidFill>
                    <a:latin typeface="Calibri"/>
                    <a:ea typeface="宋体" panose="02010600030101010101" pitchFamily="2" charset="-122"/>
                    <a:cs typeface="+mn-cs"/>
                  </a:defRPr>
                </a:lvl8pPr>
                <a:lvl9pPr marL="3657600" algn="l" defTabSz="914400" rtl="0" eaLnBrk="1" latinLnBrk="0" hangingPunct="1">
                  <a:defRPr b="1" kern="1200">
                    <a:solidFill>
                      <a:srgbClr val="FFFFFF"/>
                    </a:solidFill>
                    <a:latin typeface="Calibri"/>
                    <a:ea typeface="宋体" panose="02010600030101010101" pitchFamily="2" charset="-122"/>
                    <a:cs typeface="+mn-cs"/>
                  </a:defRPr>
                </a:lvl9pPr>
              </a:lstStyle>
              <a:p>
                <a:pPr algn="ctr">
                  <a:defRPr/>
                </a:pPr>
                <a:endParaRPr lang="zh-CN" altLang="en-US" b="1">
                  <a:solidFill>
                    <a:schemeClr val="tx1"/>
                  </a:solidFill>
                  <a:latin typeface="Arial"/>
                  <a:ea typeface="宋体" panose="02010600030101010101" pitchFamily="2" charset="-122"/>
                  <a:sym typeface="Arial"/>
                </a:endParaRPr>
              </a:p>
            </p:txBody>
          </p:sp>
          <p:sp>
            <p:nvSpPr>
              <p:cNvPr id="9" name="矩形 8"/>
              <p:cNvSpPr/>
              <p:nvPr/>
            </p:nvSpPr>
            <p:spPr>
              <a:xfrm>
                <a:off x="1184868" y="2337606"/>
                <a:ext cx="529987" cy="253194"/>
              </a:xfrm>
              <a:prstGeom prst="rect">
                <a:avLst/>
              </a:prstGeom>
              <a:solidFill>
                <a:schemeClr val="accent1">
                  <a:lumMod val="60000"/>
                  <a:lumOff val="40000"/>
                </a:schemeClr>
              </a:solidFill>
              <a:scene3d>
                <a:camera prst="orthographicFront"/>
                <a:lightRig rig="flat" dir="t"/>
              </a:scene3d>
              <a:sp3d prstMaterial="plastic"/>
            </p:spPr>
            <p:style>
              <a:lnRef idx="0">
                <a:schemeClr val="lt1">
                  <a:hueOff val="0"/>
                  <a:satOff val="0"/>
                  <a:lumOff val="0"/>
                  <a:alphaOff val="0"/>
                </a:schemeClr>
              </a:lnRef>
              <a:fillRef idx="3">
                <a:schemeClr val="accent2">
                  <a:hueOff val="0"/>
                  <a:satOff val="0"/>
                  <a:lumOff val="0"/>
                  <a:alphaOff val="0"/>
                </a:schemeClr>
              </a:fillRef>
              <a:effectRef idx="2">
                <a:schemeClr val="accent2">
                  <a:hueOff val="0"/>
                  <a:satOff val="0"/>
                  <a:lumOff val="0"/>
                  <a:alphaOff val="0"/>
                </a:schemeClr>
              </a:effectRef>
              <a:fontRef idx="minor">
                <a:schemeClr val="lt1"/>
              </a:fontRef>
            </p:style>
            <p:txBody>
              <a:bodyPr anchor="ctr"/>
              <a:lstStyle>
                <a:defPPr>
                  <a:defRPr lang="en-US"/>
                </a:defPPr>
                <a:lvl1pPr algn="l" rtl="0" fontAlgn="base">
                  <a:spcBef>
                    <a:spcPct val="0"/>
                  </a:spcBef>
                  <a:spcAft>
                    <a:spcPct val="0"/>
                  </a:spcAft>
                  <a:defRPr b="1"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b="1"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b="1"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b="1"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b="1" kern="1200">
                    <a:solidFill>
                      <a:srgbClr val="FFFFFF"/>
                    </a:solidFill>
                    <a:latin typeface="Calibri"/>
                    <a:ea typeface="宋体" panose="02010600030101010101" pitchFamily="2" charset="-122"/>
                    <a:cs typeface="+mn-cs"/>
                  </a:defRPr>
                </a:lvl5pPr>
                <a:lvl6pPr marL="2286000" algn="l" defTabSz="914400" rtl="0" eaLnBrk="1" latinLnBrk="0" hangingPunct="1">
                  <a:defRPr b="1" kern="1200">
                    <a:solidFill>
                      <a:srgbClr val="FFFFFF"/>
                    </a:solidFill>
                    <a:latin typeface="Calibri"/>
                    <a:ea typeface="宋体" panose="02010600030101010101" pitchFamily="2" charset="-122"/>
                    <a:cs typeface="+mn-cs"/>
                  </a:defRPr>
                </a:lvl6pPr>
                <a:lvl7pPr marL="2743200" algn="l" defTabSz="914400" rtl="0" eaLnBrk="1" latinLnBrk="0" hangingPunct="1">
                  <a:defRPr b="1" kern="1200">
                    <a:solidFill>
                      <a:srgbClr val="FFFFFF"/>
                    </a:solidFill>
                    <a:latin typeface="Calibri"/>
                    <a:ea typeface="宋体" panose="02010600030101010101" pitchFamily="2" charset="-122"/>
                    <a:cs typeface="+mn-cs"/>
                  </a:defRPr>
                </a:lvl7pPr>
                <a:lvl8pPr marL="3200400" algn="l" defTabSz="914400" rtl="0" eaLnBrk="1" latinLnBrk="0" hangingPunct="1">
                  <a:defRPr b="1" kern="1200">
                    <a:solidFill>
                      <a:srgbClr val="FFFFFF"/>
                    </a:solidFill>
                    <a:latin typeface="Calibri"/>
                    <a:ea typeface="宋体" panose="02010600030101010101" pitchFamily="2" charset="-122"/>
                    <a:cs typeface="+mn-cs"/>
                  </a:defRPr>
                </a:lvl8pPr>
                <a:lvl9pPr marL="3657600" algn="l" defTabSz="914400" rtl="0" eaLnBrk="1" latinLnBrk="0" hangingPunct="1">
                  <a:defRPr b="1" kern="1200">
                    <a:solidFill>
                      <a:srgbClr val="FFFFFF"/>
                    </a:solidFill>
                    <a:latin typeface="Calibri"/>
                    <a:ea typeface="宋体" panose="02010600030101010101" pitchFamily="2" charset="-122"/>
                    <a:cs typeface="+mn-cs"/>
                  </a:defRPr>
                </a:lvl9pPr>
              </a:lstStyle>
              <a:p>
                <a:pPr algn="ctr">
                  <a:defRPr/>
                </a:pPr>
                <a:endParaRPr lang="zh-CN" altLang="en-US" b="1">
                  <a:solidFill>
                    <a:schemeClr val="tx1"/>
                  </a:solidFill>
                  <a:latin typeface="Arial"/>
                  <a:ea typeface="宋体" panose="02010600030101010101" pitchFamily="2" charset="-122"/>
                  <a:sym typeface="Arial"/>
                </a:endParaRPr>
              </a:p>
            </p:txBody>
          </p:sp>
          <p:sp>
            <p:nvSpPr>
              <p:cNvPr id="10" name="矩形 9"/>
              <p:cNvSpPr/>
              <p:nvPr/>
            </p:nvSpPr>
            <p:spPr>
              <a:xfrm>
                <a:off x="1951631" y="2337606"/>
                <a:ext cx="529987" cy="253194"/>
              </a:xfrm>
              <a:prstGeom prst="rect">
                <a:avLst/>
              </a:prstGeom>
              <a:solidFill>
                <a:schemeClr val="accent1">
                  <a:lumMod val="60000"/>
                  <a:lumOff val="40000"/>
                </a:schemeClr>
              </a:solidFill>
              <a:scene3d>
                <a:camera prst="orthographicFront"/>
                <a:lightRig rig="flat" dir="t"/>
              </a:scene3d>
              <a:sp3d prstMaterial="plastic"/>
            </p:spPr>
            <p:style>
              <a:lnRef idx="0">
                <a:schemeClr val="lt1">
                  <a:hueOff val="0"/>
                  <a:satOff val="0"/>
                  <a:lumOff val="0"/>
                  <a:alphaOff val="0"/>
                </a:schemeClr>
              </a:lnRef>
              <a:fillRef idx="3">
                <a:schemeClr val="accent2">
                  <a:hueOff val="0"/>
                  <a:satOff val="0"/>
                  <a:lumOff val="0"/>
                  <a:alphaOff val="0"/>
                </a:schemeClr>
              </a:fillRef>
              <a:effectRef idx="2">
                <a:schemeClr val="accent2">
                  <a:hueOff val="0"/>
                  <a:satOff val="0"/>
                  <a:lumOff val="0"/>
                  <a:alphaOff val="0"/>
                </a:schemeClr>
              </a:effectRef>
              <a:fontRef idx="minor">
                <a:schemeClr val="lt1"/>
              </a:fontRef>
            </p:style>
            <p:txBody>
              <a:bodyPr anchor="ctr"/>
              <a:lstStyle>
                <a:defPPr>
                  <a:defRPr lang="en-US"/>
                </a:defPPr>
                <a:lvl1pPr algn="l" rtl="0" fontAlgn="base">
                  <a:spcBef>
                    <a:spcPct val="0"/>
                  </a:spcBef>
                  <a:spcAft>
                    <a:spcPct val="0"/>
                  </a:spcAft>
                  <a:defRPr b="1"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b="1"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b="1"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b="1"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b="1" kern="1200">
                    <a:solidFill>
                      <a:srgbClr val="FFFFFF"/>
                    </a:solidFill>
                    <a:latin typeface="Calibri"/>
                    <a:ea typeface="宋体" panose="02010600030101010101" pitchFamily="2" charset="-122"/>
                    <a:cs typeface="+mn-cs"/>
                  </a:defRPr>
                </a:lvl5pPr>
                <a:lvl6pPr marL="2286000" algn="l" defTabSz="914400" rtl="0" eaLnBrk="1" latinLnBrk="0" hangingPunct="1">
                  <a:defRPr b="1" kern="1200">
                    <a:solidFill>
                      <a:srgbClr val="FFFFFF"/>
                    </a:solidFill>
                    <a:latin typeface="Calibri"/>
                    <a:ea typeface="宋体" panose="02010600030101010101" pitchFamily="2" charset="-122"/>
                    <a:cs typeface="+mn-cs"/>
                  </a:defRPr>
                </a:lvl6pPr>
                <a:lvl7pPr marL="2743200" algn="l" defTabSz="914400" rtl="0" eaLnBrk="1" latinLnBrk="0" hangingPunct="1">
                  <a:defRPr b="1" kern="1200">
                    <a:solidFill>
                      <a:srgbClr val="FFFFFF"/>
                    </a:solidFill>
                    <a:latin typeface="Calibri"/>
                    <a:ea typeface="宋体" panose="02010600030101010101" pitchFamily="2" charset="-122"/>
                    <a:cs typeface="+mn-cs"/>
                  </a:defRPr>
                </a:lvl7pPr>
                <a:lvl8pPr marL="3200400" algn="l" defTabSz="914400" rtl="0" eaLnBrk="1" latinLnBrk="0" hangingPunct="1">
                  <a:defRPr b="1" kern="1200">
                    <a:solidFill>
                      <a:srgbClr val="FFFFFF"/>
                    </a:solidFill>
                    <a:latin typeface="Calibri"/>
                    <a:ea typeface="宋体" panose="02010600030101010101" pitchFamily="2" charset="-122"/>
                    <a:cs typeface="+mn-cs"/>
                  </a:defRPr>
                </a:lvl8pPr>
                <a:lvl9pPr marL="3657600" algn="l" defTabSz="914400" rtl="0" eaLnBrk="1" latinLnBrk="0" hangingPunct="1">
                  <a:defRPr b="1" kern="1200">
                    <a:solidFill>
                      <a:srgbClr val="FFFFFF"/>
                    </a:solidFill>
                    <a:latin typeface="Calibri"/>
                    <a:ea typeface="宋体" panose="02010600030101010101" pitchFamily="2" charset="-122"/>
                    <a:cs typeface="+mn-cs"/>
                  </a:defRPr>
                </a:lvl9pPr>
              </a:lstStyle>
              <a:p>
                <a:pPr algn="ctr">
                  <a:defRPr/>
                </a:pPr>
                <a:endParaRPr lang="zh-CN" altLang="en-US" b="1">
                  <a:solidFill>
                    <a:schemeClr val="tx1"/>
                  </a:solidFill>
                  <a:latin typeface="Arial"/>
                  <a:ea typeface="宋体" panose="02010600030101010101" pitchFamily="2" charset="-122"/>
                  <a:sym typeface="Arial"/>
                </a:endParaRPr>
              </a:p>
            </p:txBody>
          </p:sp>
          <p:sp>
            <p:nvSpPr>
              <p:cNvPr id="11" name="矩形 10"/>
              <p:cNvSpPr/>
              <p:nvPr/>
            </p:nvSpPr>
            <p:spPr>
              <a:xfrm>
                <a:off x="418106" y="2899580"/>
                <a:ext cx="529987" cy="872319"/>
              </a:xfrm>
              <a:prstGeom prst="rect">
                <a:avLst/>
              </a:prstGeom>
              <a:solidFill>
                <a:schemeClr val="accent1">
                  <a:lumMod val="60000"/>
                  <a:lumOff val="40000"/>
                </a:schemeClr>
              </a:solidFill>
              <a:scene3d>
                <a:camera prst="orthographicFront"/>
                <a:lightRig rig="flat" dir="t"/>
              </a:scene3d>
              <a:sp3d prstMaterial="plastic"/>
            </p:spPr>
            <p:style>
              <a:lnRef idx="0">
                <a:schemeClr val="lt1">
                  <a:hueOff val="0"/>
                  <a:satOff val="0"/>
                  <a:lumOff val="0"/>
                  <a:alphaOff val="0"/>
                </a:schemeClr>
              </a:lnRef>
              <a:fillRef idx="3">
                <a:schemeClr val="accent2">
                  <a:hueOff val="0"/>
                  <a:satOff val="0"/>
                  <a:lumOff val="0"/>
                  <a:alphaOff val="0"/>
                </a:schemeClr>
              </a:fillRef>
              <a:effectRef idx="2">
                <a:schemeClr val="accent2">
                  <a:hueOff val="0"/>
                  <a:satOff val="0"/>
                  <a:lumOff val="0"/>
                  <a:alphaOff val="0"/>
                </a:schemeClr>
              </a:effectRef>
              <a:fontRef idx="minor">
                <a:schemeClr val="lt1"/>
              </a:fontRef>
            </p:style>
            <p:txBody>
              <a:bodyPr anchor="ctr"/>
              <a:lstStyle>
                <a:defPPr>
                  <a:defRPr lang="en-US"/>
                </a:defPPr>
                <a:lvl1pPr algn="l" rtl="0" fontAlgn="base">
                  <a:spcBef>
                    <a:spcPct val="0"/>
                  </a:spcBef>
                  <a:spcAft>
                    <a:spcPct val="0"/>
                  </a:spcAft>
                  <a:defRPr b="1"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b="1"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b="1"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b="1"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b="1" kern="1200">
                    <a:solidFill>
                      <a:srgbClr val="FFFFFF"/>
                    </a:solidFill>
                    <a:latin typeface="Calibri"/>
                    <a:ea typeface="宋体" panose="02010600030101010101" pitchFamily="2" charset="-122"/>
                    <a:cs typeface="+mn-cs"/>
                  </a:defRPr>
                </a:lvl5pPr>
                <a:lvl6pPr marL="2286000" algn="l" defTabSz="914400" rtl="0" eaLnBrk="1" latinLnBrk="0" hangingPunct="1">
                  <a:defRPr b="1" kern="1200">
                    <a:solidFill>
                      <a:srgbClr val="FFFFFF"/>
                    </a:solidFill>
                    <a:latin typeface="Calibri"/>
                    <a:ea typeface="宋体" panose="02010600030101010101" pitchFamily="2" charset="-122"/>
                    <a:cs typeface="+mn-cs"/>
                  </a:defRPr>
                </a:lvl6pPr>
                <a:lvl7pPr marL="2743200" algn="l" defTabSz="914400" rtl="0" eaLnBrk="1" latinLnBrk="0" hangingPunct="1">
                  <a:defRPr b="1" kern="1200">
                    <a:solidFill>
                      <a:srgbClr val="FFFFFF"/>
                    </a:solidFill>
                    <a:latin typeface="Calibri"/>
                    <a:ea typeface="宋体" panose="02010600030101010101" pitchFamily="2" charset="-122"/>
                    <a:cs typeface="+mn-cs"/>
                  </a:defRPr>
                </a:lvl7pPr>
                <a:lvl8pPr marL="3200400" algn="l" defTabSz="914400" rtl="0" eaLnBrk="1" latinLnBrk="0" hangingPunct="1">
                  <a:defRPr b="1" kern="1200">
                    <a:solidFill>
                      <a:srgbClr val="FFFFFF"/>
                    </a:solidFill>
                    <a:latin typeface="Calibri"/>
                    <a:ea typeface="宋体" panose="02010600030101010101" pitchFamily="2" charset="-122"/>
                    <a:cs typeface="+mn-cs"/>
                  </a:defRPr>
                </a:lvl8pPr>
                <a:lvl9pPr marL="3657600" algn="l" defTabSz="914400" rtl="0" eaLnBrk="1" latinLnBrk="0" hangingPunct="1">
                  <a:defRPr b="1" kern="1200">
                    <a:solidFill>
                      <a:srgbClr val="FFFFFF"/>
                    </a:solidFill>
                    <a:latin typeface="Calibri"/>
                    <a:ea typeface="宋体" panose="02010600030101010101" pitchFamily="2" charset="-122"/>
                    <a:cs typeface="+mn-cs"/>
                  </a:defRPr>
                </a:lvl9pPr>
              </a:lstStyle>
              <a:p>
                <a:pPr algn="ctr">
                  <a:defRPr/>
                </a:pPr>
                <a:endParaRPr lang="zh-CN" altLang="en-US" b="1">
                  <a:solidFill>
                    <a:schemeClr val="tx1"/>
                  </a:solidFill>
                  <a:latin typeface="Arial"/>
                  <a:ea typeface="宋体" panose="02010600030101010101" pitchFamily="2" charset="-122"/>
                  <a:sym typeface="Arial"/>
                </a:endParaRPr>
              </a:p>
            </p:txBody>
          </p:sp>
          <p:sp>
            <p:nvSpPr>
              <p:cNvPr id="12" name="矩形 11"/>
              <p:cNvSpPr/>
              <p:nvPr/>
            </p:nvSpPr>
            <p:spPr>
              <a:xfrm>
                <a:off x="1184868" y="2899580"/>
                <a:ext cx="529987" cy="872319"/>
              </a:xfrm>
              <a:prstGeom prst="rect">
                <a:avLst/>
              </a:prstGeom>
              <a:solidFill>
                <a:schemeClr val="accent1">
                  <a:lumMod val="60000"/>
                  <a:lumOff val="40000"/>
                </a:schemeClr>
              </a:solidFill>
              <a:scene3d>
                <a:camera prst="orthographicFront"/>
                <a:lightRig rig="flat" dir="t"/>
              </a:scene3d>
              <a:sp3d prstMaterial="plastic"/>
            </p:spPr>
            <p:style>
              <a:lnRef idx="0">
                <a:schemeClr val="lt1">
                  <a:hueOff val="0"/>
                  <a:satOff val="0"/>
                  <a:lumOff val="0"/>
                  <a:alphaOff val="0"/>
                </a:schemeClr>
              </a:lnRef>
              <a:fillRef idx="3">
                <a:schemeClr val="accent2">
                  <a:hueOff val="0"/>
                  <a:satOff val="0"/>
                  <a:lumOff val="0"/>
                  <a:alphaOff val="0"/>
                </a:schemeClr>
              </a:fillRef>
              <a:effectRef idx="2">
                <a:schemeClr val="accent2">
                  <a:hueOff val="0"/>
                  <a:satOff val="0"/>
                  <a:lumOff val="0"/>
                  <a:alphaOff val="0"/>
                </a:schemeClr>
              </a:effectRef>
              <a:fontRef idx="minor">
                <a:schemeClr val="lt1"/>
              </a:fontRef>
            </p:style>
            <p:txBody>
              <a:bodyPr anchor="ctr"/>
              <a:lstStyle>
                <a:defPPr>
                  <a:defRPr lang="en-US"/>
                </a:defPPr>
                <a:lvl1pPr algn="l" rtl="0" fontAlgn="base">
                  <a:spcBef>
                    <a:spcPct val="0"/>
                  </a:spcBef>
                  <a:spcAft>
                    <a:spcPct val="0"/>
                  </a:spcAft>
                  <a:defRPr b="1"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b="1"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b="1"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b="1"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b="1" kern="1200">
                    <a:solidFill>
                      <a:srgbClr val="FFFFFF"/>
                    </a:solidFill>
                    <a:latin typeface="Calibri"/>
                    <a:ea typeface="宋体" panose="02010600030101010101" pitchFamily="2" charset="-122"/>
                    <a:cs typeface="+mn-cs"/>
                  </a:defRPr>
                </a:lvl5pPr>
                <a:lvl6pPr marL="2286000" algn="l" defTabSz="914400" rtl="0" eaLnBrk="1" latinLnBrk="0" hangingPunct="1">
                  <a:defRPr b="1" kern="1200">
                    <a:solidFill>
                      <a:srgbClr val="FFFFFF"/>
                    </a:solidFill>
                    <a:latin typeface="Calibri"/>
                    <a:ea typeface="宋体" panose="02010600030101010101" pitchFamily="2" charset="-122"/>
                    <a:cs typeface="+mn-cs"/>
                  </a:defRPr>
                </a:lvl6pPr>
                <a:lvl7pPr marL="2743200" algn="l" defTabSz="914400" rtl="0" eaLnBrk="1" latinLnBrk="0" hangingPunct="1">
                  <a:defRPr b="1" kern="1200">
                    <a:solidFill>
                      <a:srgbClr val="FFFFFF"/>
                    </a:solidFill>
                    <a:latin typeface="Calibri"/>
                    <a:ea typeface="宋体" panose="02010600030101010101" pitchFamily="2" charset="-122"/>
                    <a:cs typeface="+mn-cs"/>
                  </a:defRPr>
                </a:lvl7pPr>
                <a:lvl8pPr marL="3200400" algn="l" defTabSz="914400" rtl="0" eaLnBrk="1" latinLnBrk="0" hangingPunct="1">
                  <a:defRPr b="1" kern="1200">
                    <a:solidFill>
                      <a:srgbClr val="FFFFFF"/>
                    </a:solidFill>
                    <a:latin typeface="Calibri"/>
                    <a:ea typeface="宋体" panose="02010600030101010101" pitchFamily="2" charset="-122"/>
                    <a:cs typeface="+mn-cs"/>
                  </a:defRPr>
                </a:lvl8pPr>
                <a:lvl9pPr marL="3657600" algn="l" defTabSz="914400" rtl="0" eaLnBrk="1" latinLnBrk="0" hangingPunct="1">
                  <a:defRPr b="1" kern="1200">
                    <a:solidFill>
                      <a:srgbClr val="FFFFFF"/>
                    </a:solidFill>
                    <a:latin typeface="Calibri"/>
                    <a:ea typeface="宋体" panose="02010600030101010101" pitchFamily="2" charset="-122"/>
                    <a:cs typeface="+mn-cs"/>
                  </a:defRPr>
                </a:lvl9pPr>
              </a:lstStyle>
              <a:p>
                <a:pPr algn="ctr">
                  <a:defRPr/>
                </a:pPr>
                <a:endParaRPr lang="zh-CN" altLang="en-US" b="1">
                  <a:solidFill>
                    <a:schemeClr val="tx1"/>
                  </a:solidFill>
                  <a:latin typeface="Arial"/>
                  <a:ea typeface="宋体" panose="02010600030101010101" pitchFamily="2" charset="-122"/>
                  <a:sym typeface="Arial"/>
                </a:endParaRPr>
              </a:p>
            </p:txBody>
          </p:sp>
          <p:sp>
            <p:nvSpPr>
              <p:cNvPr id="13" name="矩形 12"/>
              <p:cNvSpPr/>
              <p:nvPr/>
            </p:nvSpPr>
            <p:spPr>
              <a:xfrm>
                <a:off x="1951631" y="2899580"/>
                <a:ext cx="529987" cy="872319"/>
              </a:xfrm>
              <a:prstGeom prst="rect">
                <a:avLst/>
              </a:prstGeom>
              <a:solidFill>
                <a:schemeClr val="accent1">
                  <a:lumMod val="60000"/>
                  <a:lumOff val="40000"/>
                </a:schemeClr>
              </a:solidFill>
              <a:scene3d>
                <a:camera prst="orthographicFront"/>
                <a:lightRig rig="flat" dir="t"/>
              </a:scene3d>
              <a:sp3d prstMaterial="plastic"/>
            </p:spPr>
            <p:style>
              <a:lnRef idx="0">
                <a:schemeClr val="lt1">
                  <a:hueOff val="0"/>
                  <a:satOff val="0"/>
                  <a:lumOff val="0"/>
                  <a:alphaOff val="0"/>
                </a:schemeClr>
              </a:lnRef>
              <a:fillRef idx="3">
                <a:schemeClr val="accent2">
                  <a:hueOff val="0"/>
                  <a:satOff val="0"/>
                  <a:lumOff val="0"/>
                  <a:alphaOff val="0"/>
                </a:schemeClr>
              </a:fillRef>
              <a:effectRef idx="2">
                <a:schemeClr val="accent2">
                  <a:hueOff val="0"/>
                  <a:satOff val="0"/>
                  <a:lumOff val="0"/>
                  <a:alphaOff val="0"/>
                </a:schemeClr>
              </a:effectRef>
              <a:fontRef idx="minor">
                <a:schemeClr val="lt1"/>
              </a:fontRef>
            </p:style>
            <p:txBody>
              <a:bodyPr anchor="ctr"/>
              <a:lstStyle>
                <a:defPPr>
                  <a:defRPr lang="en-US"/>
                </a:defPPr>
                <a:lvl1pPr algn="l" rtl="0" fontAlgn="base">
                  <a:spcBef>
                    <a:spcPct val="0"/>
                  </a:spcBef>
                  <a:spcAft>
                    <a:spcPct val="0"/>
                  </a:spcAft>
                  <a:defRPr b="1"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b="1"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b="1"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b="1"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b="1" kern="1200">
                    <a:solidFill>
                      <a:srgbClr val="FFFFFF"/>
                    </a:solidFill>
                    <a:latin typeface="Calibri"/>
                    <a:ea typeface="宋体" panose="02010600030101010101" pitchFamily="2" charset="-122"/>
                    <a:cs typeface="+mn-cs"/>
                  </a:defRPr>
                </a:lvl5pPr>
                <a:lvl6pPr marL="2286000" algn="l" defTabSz="914400" rtl="0" eaLnBrk="1" latinLnBrk="0" hangingPunct="1">
                  <a:defRPr b="1" kern="1200">
                    <a:solidFill>
                      <a:srgbClr val="FFFFFF"/>
                    </a:solidFill>
                    <a:latin typeface="Calibri"/>
                    <a:ea typeface="宋体" panose="02010600030101010101" pitchFamily="2" charset="-122"/>
                    <a:cs typeface="+mn-cs"/>
                  </a:defRPr>
                </a:lvl6pPr>
                <a:lvl7pPr marL="2743200" algn="l" defTabSz="914400" rtl="0" eaLnBrk="1" latinLnBrk="0" hangingPunct="1">
                  <a:defRPr b="1" kern="1200">
                    <a:solidFill>
                      <a:srgbClr val="FFFFFF"/>
                    </a:solidFill>
                    <a:latin typeface="Calibri"/>
                    <a:ea typeface="宋体" panose="02010600030101010101" pitchFamily="2" charset="-122"/>
                    <a:cs typeface="+mn-cs"/>
                  </a:defRPr>
                </a:lvl7pPr>
                <a:lvl8pPr marL="3200400" algn="l" defTabSz="914400" rtl="0" eaLnBrk="1" latinLnBrk="0" hangingPunct="1">
                  <a:defRPr b="1" kern="1200">
                    <a:solidFill>
                      <a:srgbClr val="FFFFFF"/>
                    </a:solidFill>
                    <a:latin typeface="Calibri"/>
                    <a:ea typeface="宋体" panose="02010600030101010101" pitchFamily="2" charset="-122"/>
                    <a:cs typeface="+mn-cs"/>
                  </a:defRPr>
                </a:lvl8pPr>
                <a:lvl9pPr marL="3657600" algn="l" defTabSz="914400" rtl="0" eaLnBrk="1" latinLnBrk="0" hangingPunct="1">
                  <a:defRPr b="1" kern="1200">
                    <a:solidFill>
                      <a:srgbClr val="FFFFFF"/>
                    </a:solidFill>
                    <a:latin typeface="Calibri"/>
                    <a:ea typeface="宋体" panose="02010600030101010101" pitchFamily="2" charset="-122"/>
                    <a:cs typeface="+mn-cs"/>
                  </a:defRPr>
                </a:lvl9pPr>
              </a:lstStyle>
              <a:p>
                <a:pPr algn="ctr">
                  <a:defRPr/>
                </a:pPr>
                <a:endParaRPr lang="zh-CN" altLang="en-US" b="1">
                  <a:solidFill>
                    <a:schemeClr val="tx1"/>
                  </a:solidFill>
                  <a:latin typeface="Arial"/>
                  <a:ea typeface="宋体" panose="02010600030101010101" pitchFamily="2" charset="-122"/>
                  <a:sym typeface="Arial"/>
                </a:endParaRPr>
              </a:p>
            </p:txBody>
          </p:sp>
          <p:cxnSp>
            <p:nvCxnSpPr>
              <p:cNvPr id="14" name="肘形连接符 11"/>
              <p:cNvCxnSpPr>
                <a:cxnSpLocks noChangeShapeType="1"/>
              </p:cNvCxnSpPr>
              <p:nvPr/>
            </p:nvCxnSpPr>
            <p:spPr bwMode="auto">
              <a:xfrm rot="16200000" flipV="1">
                <a:off x="1293410" y="2183216"/>
                <a:ext cx="308781" cy="0"/>
              </a:xfrm>
              <a:prstGeom prst="bentConnector3">
                <a:avLst>
                  <a:gd name="adj1" fmla="val 50000"/>
                </a:avLst>
              </a:prstGeom>
              <a:noFill/>
              <a:ln w="6350" algn="ctr">
                <a:solidFill>
                  <a:schemeClr val="tx1"/>
                </a:solidFill>
                <a:round/>
              </a:ln>
              <a:extLst>
                <a:ext uri="{909E8E84-426E-40DD-AFC4-6F175D3DCCD1}">
                  <a14:hiddenFill xmlns:a14="http://schemas.microsoft.com/office/drawing/2010/main">
                    <a:noFill/>
                  </a14:hiddenFill>
                </a:ext>
              </a:extLst>
            </p:spPr>
          </p:cxnSp>
          <p:cxnSp>
            <p:nvCxnSpPr>
              <p:cNvPr id="15" name="肘形连接符 17"/>
              <p:cNvCxnSpPr>
                <a:cxnSpLocks noChangeShapeType="1"/>
              </p:cNvCxnSpPr>
              <p:nvPr/>
            </p:nvCxnSpPr>
            <p:spPr bwMode="auto">
              <a:xfrm rot="5400000" flipH="1" flipV="1">
                <a:off x="979881" y="1870045"/>
                <a:ext cx="170781" cy="764342"/>
              </a:xfrm>
              <a:prstGeom prst="bentConnector2">
                <a:avLst/>
              </a:prstGeom>
              <a:noFill/>
              <a:ln w="6350" algn="ctr">
                <a:solidFill>
                  <a:schemeClr val="tx1"/>
                </a:solidFill>
                <a:round/>
              </a:ln>
              <a:extLst>
                <a:ext uri="{909E8E84-426E-40DD-AFC4-6F175D3DCCD1}">
                  <a14:hiddenFill xmlns:a14="http://schemas.microsoft.com/office/drawing/2010/main">
                    <a:noFill/>
                  </a14:hiddenFill>
                </a:ext>
              </a:extLst>
            </p:spPr>
          </p:cxnSp>
          <p:cxnSp>
            <p:nvCxnSpPr>
              <p:cNvPr id="16" name="肘形连接符 17"/>
              <p:cNvCxnSpPr>
                <a:cxnSpLocks noChangeShapeType="1"/>
              </p:cNvCxnSpPr>
              <p:nvPr/>
            </p:nvCxnSpPr>
            <p:spPr bwMode="auto">
              <a:xfrm rot="16200000" flipV="1">
                <a:off x="1750978" y="1871958"/>
                <a:ext cx="166447" cy="764849"/>
              </a:xfrm>
              <a:prstGeom prst="bentConnector2">
                <a:avLst/>
              </a:prstGeom>
              <a:noFill/>
              <a:ln w="6350" algn="ctr">
                <a:solidFill>
                  <a:schemeClr val="tx1"/>
                </a:solidFill>
                <a:round/>
              </a:ln>
              <a:extLst>
                <a:ext uri="{909E8E84-426E-40DD-AFC4-6F175D3DCCD1}">
                  <a14:hiddenFill xmlns:a14="http://schemas.microsoft.com/office/drawing/2010/main">
                    <a:noFill/>
                  </a14:hiddenFill>
                </a:ext>
              </a:extLst>
            </p:spPr>
          </p:cxnSp>
          <p:cxnSp>
            <p:nvCxnSpPr>
              <p:cNvPr id="17" name="肘形连接符 29"/>
              <p:cNvCxnSpPr>
                <a:cxnSpLocks noChangeShapeType="1"/>
              </p:cNvCxnSpPr>
              <p:nvPr/>
            </p:nvCxnSpPr>
            <p:spPr bwMode="auto">
              <a:xfrm rot="16200000" flipV="1">
                <a:off x="527077" y="2751647"/>
                <a:ext cx="308781" cy="0"/>
              </a:xfrm>
              <a:prstGeom prst="bentConnector3">
                <a:avLst>
                  <a:gd name="adj1" fmla="val 50000"/>
                </a:avLst>
              </a:prstGeom>
              <a:noFill/>
              <a:ln w="6350" algn="ctr">
                <a:solidFill>
                  <a:schemeClr val="tx1"/>
                </a:solidFill>
                <a:round/>
              </a:ln>
              <a:extLst>
                <a:ext uri="{909E8E84-426E-40DD-AFC4-6F175D3DCCD1}">
                  <a14:hiddenFill xmlns:a14="http://schemas.microsoft.com/office/drawing/2010/main">
                    <a:noFill/>
                  </a14:hiddenFill>
                </a:ext>
              </a:extLst>
            </p:spPr>
          </p:cxnSp>
          <p:cxnSp>
            <p:nvCxnSpPr>
              <p:cNvPr id="18" name="肘形连接符 30"/>
              <p:cNvCxnSpPr>
                <a:cxnSpLocks noChangeShapeType="1"/>
              </p:cNvCxnSpPr>
              <p:nvPr/>
            </p:nvCxnSpPr>
            <p:spPr bwMode="auto">
              <a:xfrm rot="16200000" flipV="1">
                <a:off x="1290521" y="2748036"/>
                <a:ext cx="308781" cy="0"/>
              </a:xfrm>
              <a:prstGeom prst="bentConnector3">
                <a:avLst>
                  <a:gd name="adj1" fmla="val 50000"/>
                </a:avLst>
              </a:prstGeom>
              <a:noFill/>
              <a:ln w="6350" algn="ctr">
                <a:solidFill>
                  <a:schemeClr val="tx1"/>
                </a:solidFill>
                <a:round/>
              </a:ln>
              <a:extLst>
                <a:ext uri="{909E8E84-426E-40DD-AFC4-6F175D3DCCD1}">
                  <a14:hiddenFill xmlns:a14="http://schemas.microsoft.com/office/drawing/2010/main">
                    <a:noFill/>
                  </a14:hiddenFill>
                </a:ext>
              </a:extLst>
            </p:spPr>
          </p:cxnSp>
          <p:cxnSp>
            <p:nvCxnSpPr>
              <p:cNvPr id="19" name="肘形连接符 31"/>
              <p:cNvCxnSpPr>
                <a:cxnSpLocks noChangeShapeType="1"/>
              </p:cNvCxnSpPr>
              <p:nvPr/>
            </p:nvCxnSpPr>
            <p:spPr bwMode="auto">
              <a:xfrm rot="16200000" flipV="1">
                <a:off x="2058299" y="2744425"/>
                <a:ext cx="308781" cy="0"/>
              </a:xfrm>
              <a:prstGeom prst="bentConnector3">
                <a:avLst>
                  <a:gd name="adj1" fmla="val 50000"/>
                </a:avLst>
              </a:prstGeom>
              <a:noFill/>
              <a:ln w="6350" algn="ctr">
                <a:solidFill>
                  <a:schemeClr val="tx1"/>
                </a:solidFill>
                <a:round/>
              </a:ln>
              <a:extLst>
                <a:ext uri="{909E8E84-426E-40DD-AFC4-6F175D3DCCD1}">
                  <a14:hiddenFill xmlns:a14="http://schemas.microsoft.com/office/drawing/2010/main">
                    <a:noFill/>
                  </a14:hiddenFill>
                </a:ext>
              </a:extLst>
            </p:spPr>
          </p:cxnSp>
        </p:grpSp>
        <p:sp>
          <p:nvSpPr>
            <p:cNvPr id="6" name="矩形 97"/>
            <p:cNvSpPr>
              <a:spLocks noChangeArrowheads="1"/>
            </p:cNvSpPr>
            <p:nvPr/>
          </p:nvSpPr>
          <p:spPr bwMode="auto">
            <a:xfrm>
              <a:off x="866981" y="1774825"/>
              <a:ext cx="1054512" cy="3866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eaLnBrk="0" fontAlgn="base" hangingPunct="0">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742950" indent="-285750" algn="l" rtl="0" eaLnBrk="0" fontAlgn="base" hangingPunct="0">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1143000" indent="-228600" algn="l" rtl="0" eaLnBrk="0" fontAlgn="base" hangingPunct="0">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600200" indent="-228600" algn="l" rtl="0" eaLnBrk="0" fontAlgn="base" hangingPunct="0">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2057400" indent="-228600" algn="l" rtl="0" eaLnBrk="0" fontAlgn="base" hangingPunct="0">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b="1"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b="1"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b="1"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b="1" kern="1200">
                  <a:solidFill>
                    <a:schemeClr val="tx1"/>
                  </a:solidFill>
                  <a:latin typeface="Arial" pitchFamily="34" charset="0"/>
                  <a:ea typeface="宋体" panose="02010600030101010101" pitchFamily="2" charset="-122"/>
                  <a:cs typeface="+mn-cs"/>
                </a:defRPr>
              </a:lvl9pPr>
            </a:lstStyle>
            <a:p>
              <a:pPr eaLnBrk="1" hangingPunct="1"/>
              <a:r>
                <a:rPr lang="zh-CN" altLang="en-US" sz="1600">
                  <a:latin typeface="Arial"/>
                  <a:sym typeface="Arial"/>
                </a:rPr>
                <a:t>职能型组织</a:t>
              </a:r>
            </a:p>
          </p:txBody>
        </p:sp>
      </p:grpSp>
      <p:grpSp>
        <p:nvGrpSpPr>
          <p:cNvPr id="20" name="组合 19"/>
          <p:cNvGrpSpPr/>
          <p:nvPr/>
        </p:nvGrpSpPr>
        <p:grpSpPr>
          <a:xfrm>
            <a:off x="8173573" y="1080534"/>
            <a:ext cx="2816001" cy="2057051"/>
            <a:chOff x="6267450" y="1774825"/>
            <a:chExt cx="2436813" cy="2349500"/>
          </a:xfrm>
        </p:grpSpPr>
        <p:grpSp>
          <p:nvGrpSpPr>
            <p:cNvPr id="21" name="组合 93"/>
            <p:cNvGrpSpPr/>
            <p:nvPr/>
          </p:nvGrpSpPr>
          <p:grpSpPr>
            <a:xfrm>
              <a:off x="6267450" y="2255838"/>
              <a:ext cx="2436813" cy="1868487"/>
              <a:chOff x="6157784" y="1836986"/>
              <a:chExt cx="2436746" cy="1867270"/>
            </a:xfrm>
          </p:grpSpPr>
          <p:sp>
            <p:nvSpPr>
              <p:cNvPr id="23" name="矩形 22"/>
              <p:cNvSpPr/>
              <p:nvPr/>
            </p:nvSpPr>
            <p:spPr>
              <a:xfrm>
                <a:off x="7297780" y="1836986"/>
                <a:ext cx="529987" cy="253194"/>
              </a:xfrm>
              <a:prstGeom prst="rect">
                <a:avLst/>
              </a:prstGeom>
              <a:solidFill>
                <a:schemeClr val="accent1">
                  <a:lumMod val="60000"/>
                  <a:lumOff val="40000"/>
                </a:schemeClr>
              </a:solidFill>
              <a:scene3d>
                <a:camera prst="orthographicFront"/>
                <a:lightRig rig="flat" dir="t"/>
              </a:scene3d>
              <a:sp3d prstMaterial="plastic"/>
            </p:spPr>
            <p:style>
              <a:lnRef idx="0">
                <a:schemeClr val="lt1">
                  <a:hueOff val="0"/>
                  <a:satOff val="0"/>
                  <a:lumOff val="0"/>
                  <a:alphaOff val="0"/>
                </a:schemeClr>
              </a:lnRef>
              <a:fillRef idx="3">
                <a:schemeClr val="accent2">
                  <a:hueOff val="0"/>
                  <a:satOff val="0"/>
                  <a:lumOff val="0"/>
                  <a:alphaOff val="0"/>
                </a:schemeClr>
              </a:fillRef>
              <a:effectRef idx="2">
                <a:schemeClr val="accent2">
                  <a:hueOff val="0"/>
                  <a:satOff val="0"/>
                  <a:lumOff val="0"/>
                  <a:alphaOff val="0"/>
                </a:schemeClr>
              </a:effectRef>
              <a:fontRef idx="minor">
                <a:schemeClr val="lt1"/>
              </a:fontRef>
            </p:style>
            <p:txBody>
              <a:bodyPr anchor="ctr"/>
              <a:lstStyle>
                <a:defPPr>
                  <a:defRPr lang="en-US"/>
                </a:defPPr>
                <a:lvl1pPr algn="l" rtl="0" fontAlgn="base">
                  <a:spcBef>
                    <a:spcPct val="0"/>
                  </a:spcBef>
                  <a:spcAft>
                    <a:spcPct val="0"/>
                  </a:spcAft>
                  <a:defRPr b="1"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b="1"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b="1"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b="1"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b="1" kern="1200">
                    <a:solidFill>
                      <a:srgbClr val="FFFFFF"/>
                    </a:solidFill>
                    <a:latin typeface="Calibri"/>
                    <a:ea typeface="宋体" panose="02010600030101010101" pitchFamily="2" charset="-122"/>
                    <a:cs typeface="+mn-cs"/>
                  </a:defRPr>
                </a:lvl5pPr>
                <a:lvl6pPr marL="2286000" algn="l" defTabSz="914400" rtl="0" eaLnBrk="1" latinLnBrk="0" hangingPunct="1">
                  <a:defRPr b="1" kern="1200">
                    <a:solidFill>
                      <a:srgbClr val="FFFFFF"/>
                    </a:solidFill>
                    <a:latin typeface="Calibri"/>
                    <a:ea typeface="宋体" panose="02010600030101010101" pitchFamily="2" charset="-122"/>
                    <a:cs typeface="+mn-cs"/>
                  </a:defRPr>
                </a:lvl6pPr>
                <a:lvl7pPr marL="2743200" algn="l" defTabSz="914400" rtl="0" eaLnBrk="1" latinLnBrk="0" hangingPunct="1">
                  <a:defRPr b="1" kern="1200">
                    <a:solidFill>
                      <a:srgbClr val="FFFFFF"/>
                    </a:solidFill>
                    <a:latin typeface="Calibri"/>
                    <a:ea typeface="宋体" panose="02010600030101010101" pitchFamily="2" charset="-122"/>
                    <a:cs typeface="+mn-cs"/>
                  </a:defRPr>
                </a:lvl7pPr>
                <a:lvl8pPr marL="3200400" algn="l" defTabSz="914400" rtl="0" eaLnBrk="1" latinLnBrk="0" hangingPunct="1">
                  <a:defRPr b="1" kern="1200">
                    <a:solidFill>
                      <a:srgbClr val="FFFFFF"/>
                    </a:solidFill>
                    <a:latin typeface="Calibri"/>
                    <a:ea typeface="宋体" panose="02010600030101010101" pitchFamily="2" charset="-122"/>
                    <a:cs typeface="+mn-cs"/>
                  </a:defRPr>
                </a:lvl8pPr>
                <a:lvl9pPr marL="3657600" algn="l" defTabSz="914400" rtl="0" eaLnBrk="1" latinLnBrk="0" hangingPunct="1">
                  <a:defRPr b="1" kern="1200">
                    <a:solidFill>
                      <a:srgbClr val="FFFFFF"/>
                    </a:solidFill>
                    <a:latin typeface="Calibri"/>
                    <a:ea typeface="宋体" panose="02010600030101010101" pitchFamily="2" charset="-122"/>
                    <a:cs typeface="+mn-cs"/>
                  </a:defRPr>
                </a:lvl9pPr>
              </a:lstStyle>
              <a:p>
                <a:pPr algn="ctr">
                  <a:defRPr/>
                </a:pPr>
                <a:endParaRPr lang="zh-CN" altLang="en-US" b="1">
                  <a:solidFill>
                    <a:schemeClr val="tx1"/>
                  </a:solidFill>
                  <a:latin typeface="Arial"/>
                  <a:ea typeface="宋体" panose="02010600030101010101" pitchFamily="2" charset="-122"/>
                  <a:sym typeface="Arial"/>
                </a:endParaRPr>
              </a:p>
            </p:txBody>
          </p:sp>
          <p:sp>
            <p:nvSpPr>
              <p:cNvPr id="24" name="矩形 23"/>
              <p:cNvSpPr/>
              <p:nvPr/>
            </p:nvSpPr>
            <p:spPr>
              <a:xfrm>
                <a:off x="6531018" y="2398961"/>
                <a:ext cx="529987" cy="253194"/>
              </a:xfrm>
              <a:prstGeom prst="rect">
                <a:avLst/>
              </a:prstGeom>
              <a:solidFill>
                <a:schemeClr val="accent1">
                  <a:lumMod val="60000"/>
                  <a:lumOff val="40000"/>
                </a:schemeClr>
              </a:solidFill>
              <a:scene3d>
                <a:camera prst="orthographicFront"/>
                <a:lightRig rig="flat" dir="t"/>
              </a:scene3d>
              <a:sp3d prstMaterial="plastic"/>
            </p:spPr>
            <p:style>
              <a:lnRef idx="0">
                <a:schemeClr val="lt1">
                  <a:hueOff val="0"/>
                  <a:satOff val="0"/>
                  <a:lumOff val="0"/>
                  <a:alphaOff val="0"/>
                </a:schemeClr>
              </a:lnRef>
              <a:fillRef idx="3">
                <a:schemeClr val="accent2">
                  <a:hueOff val="0"/>
                  <a:satOff val="0"/>
                  <a:lumOff val="0"/>
                  <a:alphaOff val="0"/>
                </a:schemeClr>
              </a:fillRef>
              <a:effectRef idx="2">
                <a:schemeClr val="accent2">
                  <a:hueOff val="0"/>
                  <a:satOff val="0"/>
                  <a:lumOff val="0"/>
                  <a:alphaOff val="0"/>
                </a:schemeClr>
              </a:effectRef>
              <a:fontRef idx="minor">
                <a:schemeClr val="lt1"/>
              </a:fontRef>
            </p:style>
            <p:txBody>
              <a:bodyPr anchor="ctr"/>
              <a:lstStyle>
                <a:defPPr>
                  <a:defRPr lang="en-US"/>
                </a:defPPr>
                <a:lvl1pPr algn="l" rtl="0" fontAlgn="base">
                  <a:spcBef>
                    <a:spcPct val="0"/>
                  </a:spcBef>
                  <a:spcAft>
                    <a:spcPct val="0"/>
                  </a:spcAft>
                  <a:defRPr b="1"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b="1"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b="1"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b="1"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b="1" kern="1200">
                    <a:solidFill>
                      <a:srgbClr val="FFFFFF"/>
                    </a:solidFill>
                    <a:latin typeface="Calibri"/>
                    <a:ea typeface="宋体" panose="02010600030101010101" pitchFamily="2" charset="-122"/>
                    <a:cs typeface="+mn-cs"/>
                  </a:defRPr>
                </a:lvl5pPr>
                <a:lvl6pPr marL="2286000" algn="l" defTabSz="914400" rtl="0" eaLnBrk="1" latinLnBrk="0" hangingPunct="1">
                  <a:defRPr b="1" kern="1200">
                    <a:solidFill>
                      <a:srgbClr val="FFFFFF"/>
                    </a:solidFill>
                    <a:latin typeface="Calibri"/>
                    <a:ea typeface="宋体" panose="02010600030101010101" pitchFamily="2" charset="-122"/>
                    <a:cs typeface="+mn-cs"/>
                  </a:defRPr>
                </a:lvl6pPr>
                <a:lvl7pPr marL="2743200" algn="l" defTabSz="914400" rtl="0" eaLnBrk="1" latinLnBrk="0" hangingPunct="1">
                  <a:defRPr b="1" kern="1200">
                    <a:solidFill>
                      <a:srgbClr val="FFFFFF"/>
                    </a:solidFill>
                    <a:latin typeface="Calibri"/>
                    <a:ea typeface="宋体" panose="02010600030101010101" pitchFamily="2" charset="-122"/>
                    <a:cs typeface="+mn-cs"/>
                  </a:defRPr>
                </a:lvl7pPr>
                <a:lvl8pPr marL="3200400" algn="l" defTabSz="914400" rtl="0" eaLnBrk="1" latinLnBrk="0" hangingPunct="1">
                  <a:defRPr b="1" kern="1200">
                    <a:solidFill>
                      <a:srgbClr val="FFFFFF"/>
                    </a:solidFill>
                    <a:latin typeface="Calibri"/>
                    <a:ea typeface="宋体" panose="02010600030101010101" pitchFamily="2" charset="-122"/>
                    <a:cs typeface="+mn-cs"/>
                  </a:defRPr>
                </a:lvl8pPr>
                <a:lvl9pPr marL="3657600" algn="l" defTabSz="914400" rtl="0" eaLnBrk="1" latinLnBrk="0" hangingPunct="1">
                  <a:defRPr b="1" kern="1200">
                    <a:solidFill>
                      <a:srgbClr val="FFFFFF"/>
                    </a:solidFill>
                    <a:latin typeface="Calibri"/>
                    <a:ea typeface="宋体" panose="02010600030101010101" pitchFamily="2" charset="-122"/>
                    <a:cs typeface="+mn-cs"/>
                  </a:defRPr>
                </a:lvl9pPr>
              </a:lstStyle>
              <a:p>
                <a:pPr algn="ctr">
                  <a:defRPr/>
                </a:pPr>
                <a:endParaRPr lang="zh-CN" altLang="en-US" b="1">
                  <a:solidFill>
                    <a:schemeClr val="tx1"/>
                  </a:solidFill>
                  <a:latin typeface="Arial"/>
                  <a:ea typeface="宋体" panose="02010600030101010101" pitchFamily="2" charset="-122"/>
                  <a:sym typeface="Arial"/>
                </a:endParaRPr>
              </a:p>
            </p:txBody>
          </p:sp>
          <p:sp>
            <p:nvSpPr>
              <p:cNvPr id="25" name="矩形 24"/>
              <p:cNvSpPr/>
              <p:nvPr/>
            </p:nvSpPr>
            <p:spPr>
              <a:xfrm>
                <a:off x="7297780" y="2398961"/>
                <a:ext cx="529987" cy="253194"/>
              </a:xfrm>
              <a:prstGeom prst="rect">
                <a:avLst/>
              </a:prstGeom>
              <a:solidFill>
                <a:schemeClr val="accent1">
                  <a:lumMod val="60000"/>
                  <a:lumOff val="40000"/>
                </a:schemeClr>
              </a:solidFill>
              <a:scene3d>
                <a:camera prst="orthographicFront"/>
                <a:lightRig rig="flat" dir="t"/>
              </a:scene3d>
              <a:sp3d prstMaterial="plastic"/>
            </p:spPr>
            <p:style>
              <a:lnRef idx="0">
                <a:schemeClr val="lt1">
                  <a:hueOff val="0"/>
                  <a:satOff val="0"/>
                  <a:lumOff val="0"/>
                  <a:alphaOff val="0"/>
                </a:schemeClr>
              </a:lnRef>
              <a:fillRef idx="3">
                <a:schemeClr val="accent2">
                  <a:hueOff val="0"/>
                  <a:satOff val="0"/>
                  <a:lumOff val="0"/>
                  <a:alphaOff val="0"/>
                </a:schemeClr>
              </a:fillRef>
              <a:effectRef idx="2">
                <a:schemeClr val="accent2">
                  <a:hueOff val="0"/>
                  <a:satOff val="0"/>
                  <a:lumOff val="0"/>
                  <a:alphaOff val="0"/>
                </a:schemeClr>
              </a:effectRef>
              <a:fontRef idx="minor">
                <a:schemeClr val="lt1"/>
              </a:fontRef>
            </p:style>
            <p:txBody>
              <a:bodyPr anchor="ctr"/>
              <a:lstStyle>
                <a:defPPr>
                  <a:defRPr lang="en-US"/>
                </a:defPPr>
                <a:lvl1pPr algn="l" rtl="0" fontAlgn="base">
                  <a:spcBef>
                    <a:spcPct val="0"/>
                  </a:spcBef>
                  <a:spcAft>
                    <a:spcPct val="0"/>
                  </a:spcAft>
                  <a:defRPr b="1"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b="1"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b="1"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b="1"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b="1" kern="1200">
                    <a:solidFill>
                      <a:srgbClr val="FFFFFF"/>
                    </a:solidFill>
                    <a:latin typeface="Calibri"/>
                    <a:ea typeface="宋体" panose="02010600030101010101" pitchFamily="2" charset="-122"/>
                    <a:cs typeface="+mn-cs"/>
                  </a:defRPr>
                </a:lvl5pPr>
                <a:lvl6pPr marL="2286000" algn="l" defTabSz="914400" rtl="0" eaLnBrk="1" latinLnBrk="0" hangingPunct="1">
                  <a:defRPr b="1" kern="1200">
                    <a:solidFill>
                      <a:srgbClr val="FFFFFF"/>
                    </a:solidFill>
                    <a:latin typeface="Calibri"/>
                    <a:ea typeface="宋体" panose="02010600030101010101" pitchFamily="2" charset="-122"/>
                    <a:cs typeface="+mn-cs"/>
                  </a:defRPr>
                </a:lvl6pPr>
                <a:lvl7pPr marL="2743200" algn="l" defTabSz="914400" rtl="0" eaLnBrk="1" latinLnBrk="0" hangingPunct="1">
                  <a:defRPr b="1" kern="1200">
                    <a:solidFill>
                      <a:srgbClr val="FFFFFF"/>
                    </a:solidFill>
                    <a:latin typeface="Calibri"/>
                    <a:ea typeface="宋体" panose="02010600030101010101" pitchFamily="2" charset="-122"/>
                    <a:cs typeface="+mn-cs"/>
                  </a:defRPr>
                </a:lvl7pPr>
                <a:lvl8pPr marL="3200400" algn="l" defTabSz="914400" rtl="0" eaLnBrk="1" latinLnBrk="0" hangingPunct="1">
                  <a:defRPr b="1" kern="1200">
                    <a:solidFill>
                      <a:srgbClr val="FFFFFF"/>
                    </a:solidFill>
                    <a:latin typeface="Calibri"/>
                    <a:ea typeface="宋体" panose="02010600030101010101" pitchFamily="2" charset="-122"/>
                    <a:cs typeface="+mn-cs"/>
                  </a:defRPr>
                </a:lvl8pPr>
                <a:lvl9pPr marL="3657600" algn="l" defTabSz="914400" rtl="0" eaLnBrk="1" latinLnBrk="0" hangingPunct="1">
                  <a:defRPr b="1" kern="1200">
                    <a:solidFill>
                      <a:srgbClr val="FFFFFF"/>
                    </a:solidFill>
                    <a:latin typeface="Calibri"/>
                    <a:ea typeface="宋体" panose="02010600030101010101" pitchFamily="2" charset="-122"/>
                    <a:cs typeface="+mn-cs"/>
                  </a:defRPr>
                </a:lvl9pPr>
              </a:lstStyle>
              <a:p>
                <a:pPr algn="ctr">
                  <a:defRPr/>
                </a:pPr>
                <a:endParaRPr lang="zh-CN" altLang="en-US" b="1">
                  <a:solidFill>
                    <a:schemeClr val="tx1"/>
                  </a:solidFill>
                  <a:latin typeface="Arial"/>
                  <a:ea typeface="宋体" panose="02010600030101010101" pitchFamily="2" charset="-122"/>
                  <a:sym typeface="Arial"/>
                </a:endParaRPr>
              </a:p>
            </p:txBody>
          </p:sp>
          <p:sp>
            <p:nvSpPr>
              <p:cNvPr id="26" name="矩形 25"/>
              <p:cNvSpPr/>
              <p:nvPr/>
            </p:nvSpPr>
            <p:spPr>
              <a:xfrm>
                <a:off x="8064543" y="3108657"/>
                <a:ext cx="529987" cy="253194"/>
              </a:xfrm>
              <a:prstGeom prst="rect">
                <a:avLst/>
              </a:prstGeom>
              <a:solidFill>
                <a:schemeClr val="accent1">
                  <a:lumMod val="60000"/>
                  <a:lumOff val="40000"/>
                </a:schemeClr>
              </a:solidFill>
              <a:scene3d>
                <a:camera prst="orthographicFront"/>
                <a:lightRig rig="flat" dir="t"/>
              </a:scene3d>
              <a:sp3d prstMaterial="plastic"/>
            </p:spPr>
            <p:style>
              <a:lnRef idx="0">
                <a:schemeClr val="lt1">
                  <a:hueOff val="0"/>
                  <a:satOff val="0"/>
                  <a:lumOff val="0"/>
                  <a:alphaOff val="0"/>
                </a:schemeClr>
              </a:lnRef>
              <a:fillRef idx="3">
                <a:schemeClr val="accent2">
                  <a:hueOff val="0"/>
                  <a:satOff val="0"/>
                  <a:lumOff val="0"/>
                  <a:alphaOff val="0"/>
                </a:schemeClr>
              </a:fillRef>
              <a:effectRef idx="2">
                <a:schemeClr val="accent2">
                  <a:hueOff val="0"/>
                  <a:satOff val="0"/>
                  <a:lumOff val="0"/>
                  <a:alphaOff val="0"/>
                </a:schemeClr>
              </a:effectRef>
              <a:fontRef idx="minor">
                <a:schemeClr val="lt1"/>
              </a:fontRef>
            </p:style>
            <p:txBody>
              <a:bodyPr anchor="ctr"/>
              <a:lstStyle>
                <a:defPPr>
                  <a:defRPr lang="en-US"/>
                </a:defPPr>
                <a:lvl1pPr algn="l" rtl="0" fontAlgn="base">
                  <a:spcBef>
                    <a:spcPct val="0"/>
                  </a:spcBef>
                  <a:spcAft>
                    <a:spcPct val="0"/>
                  </a:spcAft>
                  <a:defRPr b="1"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b="1"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b="1"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b="1"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b="1" kern="1200">
                    <a:solidFill>
                      <a:srgbClr val="FFFFFF"/>
                    </a:solidFill>
                    <a:latin typeface="Calibri"/>
                    <a:ea typeface="宋体" panose="02010600030101010101" pitchFamily="2" charset="-122"/>
                    <a:cs typeface="+mn-cs"/>
                  </a:defRPr>
                </a:lvl5pPr>
                <a:lvl6pPr marL="2286000" algn="l" defTabSz="914400" rtl="0" eaLnBrk="1" latinLnBrk="0" hangingPunct="1">
                  <a:defRPr b="1" kern="1200">
                    <a:solidFill>
                      <a:srgbClr val="FFFFFF"/>
                    </a:solidFill>
                    <a:latin typeface="Calibri"/>
                    <a:ea typeface="宋体" panose="02010600030101010101" pitchFamily="2" charset="-122"/>
                    <a:cs typeface="+mn-cs"/>
                  </a:defRPr>
                </a:lvl6pPr>
                <a:lvl7pPr marL="2743200" algn="l" defTabSz="914400" rtl="0" eaLnBrk="1" latinLnBrk="0" hangingPunct="1">
                  <a:defRPr b="1" kern="1200">
                    <a:solidFill>
                      <a:srgbClr val="FFFFFF"/>
                    </a:solidFill>
                    <a:latin typeface="Calibri"/>
                    <a:ea typeface="宋体" panose="02010600030101010101" pitchFamily="2" charset="-122"/>
                    <a:cs typeface="+mn-cs"/>
                  </a:defRPr>
                </a:lvl7pPr>
                <a:lvl8pPr marL="3200400" algn="l" defTabSz="914400" rtl="0" eaLnBrk="1" latinLnBrk="0" hangingPunct="1">
                  <a:defRPr b="1" kern="1200">
                    <a:solidFill>
                      <a:srgbClr val="FFFFFF"/>
                    </a:solidFill>
                    <a:latin typeface="Calibri"/>
                    <a:ea typeface="宋体" panose="02010600030101010101" pitchFamily="2" charset="-122"/>
                    <a:cs typeface="+mn-cs"/>
                  </a:defRPr>
                </a:lvl8pPr>
                <a:lvl9pPr marL="3657600" algn="l" defTabSz="914400" rtl="0" eaLnBrk="1" latinLnBrk="0" hangingPunct="1">
                  <a:defRPr b="1" kern="1200">
                    <a:solidFill>
                      <a:srgbClr val="FFFFFF"/>
                    </a:solidFill>
                    <a:latin typeface="Calibri"/>
                    <a:ea typeface="宋体" panose="02010600030101010101" pitchFamily="2" charset="-122"/>
                    <a:cs typeface="+mn-cs"/>
                  </a:defRPr>
                </a:lvl9pPr>
              </a:lstStyle>
              <a:p>
                <a:pPr algn="ctr">
                  <a:defRPr/>
                </a:pPr>
                <a:endParaRPr lang="zh-CN" altLang="en-US" b="1">
                  <a:solidFill>
                    <a:schemeClr val="tx1"/>
                  </a:solidFill>
                  <a:latin typeface="Arial"/>
                  <a:ea typeface="宋体" panose="02010600030101010101" pitchFamily="2" charset="-122"/>
                  <a:sym typeface="Arial"/>
                </a:endParaRPr>
              </a:p>
            </p:txBody>
          </p:sp>
          <p:cxnSp>
            <p:nvCxnSpPr>
              <p:cNvPr id="27" name="肘形连接符 80"/>
              <p:cNvCxnSpPr>
                <a:cxnSpLocks noChangeShapeType="1"/>
              </p:cNvCxnSpPr>
              <p:nvPr/>
            </p:nvCxnSpPr>
            <p:spPr bwMode="auto">
              <a:xfrm rot="16200000" flipV="1">
                <a:off x="7406322" y="2244571"/>
                <a:ext cx="308781" cy="0"/>
              </a:xfrm>
              <a:prstGeom prst="bentConnector3">
                <a:avLst>
                  <a:gd name="adj1" fmla="val 50000"/>
                </a:avLst>
              </a:prstGeom>
              <a:noFill/>
              <a:ln w="6350" algn="ctr">
                <a:solidFill>
                  <a:schemeClr val="tx1"/>
                </a:solidFill>
                <a:round/>
              </a:ln>
              <a:extLst>
                <a:ext uri="{909E8E84-426E-40DD-AFC4-6F175D3DCCD1}">
                  <a14:hiddenFill xmlns:a14="http://schemas.microsoft.com/office/drawing/2010/main">
                    <a:noFill/>
                  </a14:hiddenFill>
                </a:ext>
              </a:extLst>
            </p:spPr>
          </p:cxnSp>
          <p:cxnSp>
            <p:nvCxnSpPr>
              <p:cNvPr id="28" name="肘形连接符 17"/>
              <p:cNvCxnSpPr>
                <a:cxnSpLocks noChangeShapeType="1"/>
              </p:cNvCxnSpPr>
              <p:nvPr/>
            </p:nvCxnSpPr>
            <p:spPr bwMode="auto">
              <a:xfrm rot="5400000" flipH="1" flipV="1">
                <a:off x="7092793" y="1931400"/>
                <a:ext cx="170781" cy="764342"/>
              </a:xfrm>
              <a:prstGeom prst="bentConnector2">
                <a:avLst/>
              </a:prstGeom>
              <a:noFill/>
              <a:ln w="6350" algn="ctr">
                <a:solidFill>
                  <a:schemeClr val="tx1"/>
                </a:solidFill>
                <a:round/>
              </a:ln>
              <a:extLst>
                <a:ext uri="{909E8E84-426E-40DD-AFC4-6F175D3DCCD1}">
                  <a14:hiddenFill xmlns:a14="http://schemas.microsoft.com/office/drawing/2010/main">
                    <a:noFill/>
                  </a14:hiddenFill>
                </a:ext>
              </a:extLst>
            </p:spPr>
          </p:cxnSp>
          <p:cxnSp>
            <p:nvCxnSpPr>
              <p:cNvPr id="29" name="肘形连接符 17"/>
              <p:cNvCxnSpPr>
                <a:cxnSpLocks noChangeShapeType="1"/>
              </p:cNvCxnSpPr>
              <p:nvPr/>
            </p:nvCxnSpPr>
            <p:spPr bwMode="auto">
              <a:xfrm rot="16200000" flipV="1">
                <a:off x="7498333" y="2304747"/>
                <a:ext cx="915064" cy="774648"/>
              </a:xfrm>
              <a:prstGeom prst="bentConnector3">
                <a:avLst>
                  <a:gd name="adj1" fmla="val 100611"/>
                </a:avLst>
              </a:prstGeom>
              <a:noFill/>
              <a:ln w="6350" algn="ctr">
                <a:solidFill>
                  <a:schemeClr val="tx1"/>
                </a:solidFill>
                <a:round/>
              </a:ln>
              <a:extLst>
                <a:ext uri="{909E8E84-426E-40DD-AFC4-6F175D3DCCD1}">
                  <a14:hiddenFill xmlns:a14="http://schemas.microsoft.com/office/drawing/2010/main">
                    <a:noFill/>
                  </a14:hiddenFill>
                </a:ext>
              </a:extLst>
            </p:spPr>
          </p:cxnSp>
          <p:sp>
            <p:nvSpPr>
              <p:cNvPr id="30" name="矩形 29"/>
              <p:cNvSpPr/>
              <p:nvPr/>
            </p:nvSpPr>
            <p:spPr>
              <a:xfrm>
                <a:off x="8064543" y="3451062"/>
                <a:ext cx="529987" cy="253194"/>
              </a:xfrm>
              <a:prstGeom prst="rect">
                <a:avLst/>
              </a:prstGeom>
              <a:solidFill>
                <a:schemeClr val="accent1">
                  <a:lumMod val="60000"/>
                  <a:lumOff val="40000"/>
                </a:schemeClr>
              </a:solidFill>
              <a:scene3d>
                <a:camera prst="orthographicFront"/>
                <a:lightRig rig="flat" dir="t"/>
              </a:scene3d>
              <a:sp3d prstMaterial="plastic"/>
            </p:spPr>
            <p:style>
              <a:lnRef idx="0">
                <a:schemeClr val="lt1">
                  <a:hueOff val="0"/>
                  <a:satOff val="0"/>
                  <a:lumOff val="0"/>
                  <a:alphaOff val="0"/>
                </a:schemeClr>
              </a:lnRef>
              <a:fillRef idx="3">
                <a:schemeClr val="accent2">
                  <a:hueOff val="0"/>
                  <a:satOff val="0"/>
                  <a:lumOff val="0"/>
                  <a:alphaOff val="0"/>
                </a:schemeClr>
              </a:fillRef>
              <a:effectRef idx="2">
                <a:schemeClr val="accent2">
                  <a:hueOff val="0"/>
                  <a:satOff val="0"/>
                  <a:lumOff val="0"/>
                  <a:alphaOff val="0"/>
                </a:schemeClr>
              </a:effectRef>
              <a:fontRef idx="minor">
                <a:schemeClr val="lt1"/>
              </a:fontRef>
            </p:style>
            <p:txBody>
              <a:bodyPr anchor="ctr"/>
              <a:lstStyle>
                <a:defPPr>
                  <a:defRPr lang="en-US"/>
                </a:defPPr>
                <a:lvl1pPr algn="l" rtl="0" fontAlgn="base">
                  <a:spcBef>
                    <a:spcPct val="0"/>
                  </a:spcBef>
                  <a:spcAft>
                    <a:spcPct val="0"/>
                  </a:spcAft>
                  <a:defRPr b="1"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b="1"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b="1"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b="1"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b="1" kern="1200">
                    <a:solidFill>
                      <a:srgbClr val="FFFFFF"/>
                    </a:solidFill>
                    <a:latin typeface="Calibri"/>
                    <a:ea typeface="宋体" panose="02010600030101010101" pitchFamily="2" charset="-122"/>
                    <a:cs typeface="+mn-cs"/>
                  </a:defRPr>
                </a:lvl5pPr>
                <a:lvl6pPr marL="2286000" algn="l" defTabSz="914400" rtl="0" eaLnBrk="1" latinLnBrk="0" hangingPunct="1">
                  <a:defRPr b="1" kern="1200">
                    <a:solidFill>
                      <a:srgbClr val="FFFFFF"/>
                    </a:solidFill>
                    <a:latin typeface="Calibri"/>
                    <a:ea typeface="宋体" panose="02010600030101010101" pitchFamily="2" charset="-122"/>
                    <a:cs typeface="+mn-cs"/>
                  </a:defRPr>
                </a:lvl6pPr>
                <a:lvl7pPr marL="2743200" algn="l" defTabSz="914400" rtl="0" eaLnBrk="1" latinLnBrk="0" hangingPunct="1">
                  <a:defRPr b="1" kern="1200">
                    <a:solidFill>
                      <a:srgbClr val="FFFFFF"/>
                    </a:solidFill>
                    <a:latin typeface="Calibri"/>
                    <a:ea typeface="宋体" panose="02010600030101010101" pitchFamily="2" charset="-122"/>
                    <a:cs typeface="+mn-cs"/>
                  </a:defRPr>
                </a:lvl7pPr>
                <a:lvl8pPr marL="3200400" algn="l" defTabSz="914400" rtl="0" eaLnBrk="1" latinLnBrk="0" hangingPunct="1">
                  <a:defRPr b="1" kern="1200">
                    <a:solidFill>
                      <a:srgbClr val="FFFFFF"/>
                    </a:solidFill>
                    <a:latin typeface="Calibri"/>
                    <a:ea typeface="宋体" panose="02010600030101010101" pitchFamily="2" charset="-122"/>
                    <a:cs typeface="+mn-cs"/>
                  </a:defRPr>
                </a:lvl8pPr>
                <a:lvl9pPr marL="3657600" algn="l" defTabSz="914400" rtl="0" eaLnBrk="1" latinLnBrk="0" hangingPunct="1">
                  <a:defRPr b="1" kern="1200">
                    <a:solidFill>
                      <a:srgbClr val="FFFFFF"/>
                    </a:solidFill>
                    <a:latin typeface="Calibri"/>
                    <a:ea typeface="宋体" panose="02010600030101010101" pitchFamily="2" charset="-122"/>
                    <a:cs typeface="+mn-cs"/>
                  </a:defRPr>
                </a:lvl9pPr>
              </a:lstStyle>
              <a:p>
                <a:pPr algn="ctr">
                  <a:defRPr/>
                </a:pPr>
                <a:endParaRPr lang="zh-CN" altLang="en-US" b="1">
                  <a:solidFill>
                    <a:schemeClr val="tx1"/>
                  </a:solidFill>
                  <a:latin typeface="Arial"/>
                  <a:ea typeface="宋体" panose="02010600030101010101" pitchFamily="2" charset="-122"/>
                  <a:sym typeface="Arial"/>
                </a:endParaRPr>
              </a:p>
            </p:txBody>
          </p:sp>
          <p:cxnSp>
            <p:nvCxnSpPr>
              <p:cNvPr id="31" name="肘形连接符 86"/>
              <p:cNvCxnSpPr>
                <a:cxnSpLocks noChangeShapeType="1"/>
              </p:cNvCxnSpPr>
              <p:nvPr/>
            </p:nvCxnSpPr>
            <p:spPr bwMode="auto">
              <a:xfrm rot="16200000" flipV="1">
                <a:off x="8309589" y="3418647"/>
                <a:ext cx="72000" cy="0"/>
              </a:xfrm>
              <a:prstGeom prst="bentConnector3">
                <a:avLst>
                  <a:gd name="adj1" fmla="val 50000"/>
                </a:avLst>
              </a:prstGeom>
              <a:noFill/>
              <a:ln w="6350" algn="ctr">
                <a:solidFill>
                  <a:schemeClr val="tx1"/>
                </a:solidFill>
                <a:round/>
              </a:ln>
              <a:extLst>
                <a:ext uri="{909E8E84-426E-40DD-AFC4-6F175D3DCCD1}">
                  <a14:hiddenFill xmlns:a14="http://schemas.microsoft.com/office/drawing/2010/main">
                    <a:noFill/>
                  </a14:hiddenFill>
                </a:ext>
              </a:extLst>
            </p:spPr>
          </p:cxnSp>
          <p:sp>
            <p:nvSpPr>
              <p:cNvPr id="32" name="右箭头 31"/>
              <p:cNvSpPr/>
              <p:nvPr/>
            </p:nvSpPr>
            <p:spPr>
              <a:xfrm>
                <a:off x="6573795" y="3131126"/>
                <a:ext cx="1396527" cy="172193"/>
              </a:xfrm>
              <a:prstGeom prst="rightArrow">
                <a:avLst/>
              </a:prstGeom>
              <a:solidFill>
                <a:schemeClr val="accent1">
                  <a:lumMod val="75000"/>
                </a:schemeClr>
              </a:solidFill>
              <a:scene3d>
                <a:camera prst="orthographicFront"/>
                <a:lightRig rig="flat" dir="t"/>
              </a:scene3d>
              <a:sp3d prstMaterial="plastic"/>
            </p:spPr>
            <p:style>
              <a:lnRef idx="0">
                <a:schemeClr val="lt1">
                  <a:hueOff val="0"/>
                  <a:satOff val="0"/>
                  <a:lumOff val="0"/>
                  <a:alphaOff val="0"/>
                </a:schemeClr>
              </a:lnRef>
              <a:fillRef idx="3">
                <a:schemeClr val="accent2">
                  <a:hueOff val="0"/>
                  <a:satOff val="0"/>
                  <a:lumOff val="0"/>
                  <a:alphaOff val="0"/>
                </a:schemeClr>
              </a:fillRef>
              <a:effectRef idx="2">
                <a:schemeClr val="accent2">
                  <a:hueOff val="0"/>
                  <a:satOff val="0"/>
                  <a:lumOff val="0"/>
                  <a:alphaOff val="0"/>
                </a:schemeClr>
              </a:effectRef>
              <a:fontRef idx="minor">
                <a:schemeClr val="lt1"/>
              </a:fontRef>
            </p:style>
            <p:txBody>
              <a:bodyPr anchor="ctr"/>
              <a:lstStyle>
                <a:defPPr>
                  <a:defRPr lang="en-US"/>
                </a:defPPr>
                <a:lvl1pPr algn="l" rtl="0" fontAlgn="base">
                  <a:spcBef>
                    <a:spcPct val="0"/>
                  </a:spcBef>
                  <a:spcAft>
                    <a:spcPct val="0"/>
                  </a:spcAft>
                  <a:defRPr b="1"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b="1"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b="1"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b="1"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b="1" kern="1200">
                    <a:solidFill>
                      <a:srgbClr val="FFFFFF"/>
                    </a:solidFill>
                    <a:latin typeface="Calibri"/>
                    <a:ea typeface="宋体" panose="02010600030101010101" pitchFamily="2" charset="-122"/>
                    <a:cs typeface="+mn-cs"/>
                  </a:defRPr>
                </a:lvl5pPr>
                <a:lvl6pPr marL="2286000" algn="l" defTabSz="914400" rtl="0" eaLnBrk="1" latinLnBrk="0" hangingPunct="1">
                  <a:defRPr b="1" kern="1200">
                    <a:solidFill>
                      <a:srgbClr val="FFFFFF"/>
                    </a:solidFill>
                    <a:latin typeface="Calibri"/>
                    <a:ea typeface="宋体" panose="02010600030101010101" pitchFamily="2" charset="-122"/>
                    <a:cs typeface="+mn-cs"/>
                  </a:defRPr>
                </a:lvl6pPr>
                <a:lvl7pPr marL="2743200" algn="l" defTabSz="914400" rtl="0" eaLnBrk="1" latinLnBrk="0" hangingPunct="1">
                  <a:defRPr b="1" kern="1200">
                    <a:solidFill>
                      <a:srgbClr val="FFFFFF"/>
                    </a:solidFill>
                    <a:latin typeface="Calibri"/>
                    <a:ea typeface="宋体" panose="02010600030101010101" pitchFamily="2" charset="-122"/>
                    <a:cs typeface="+mn-cs"/>
                  </a:defRPr>
                </a:lvl7pPr>
                <a:lvl8pPr marL="3200400" algn="l" defTabSz="914400" rtl="0" eaLnBrk="1" latinLnBrk="0" hangingPunct="1">
                  <a:defRPr b="1" kern="1200">
                    <a:solidFill>
                      <a:srgbClr val="FFFFFF"/>
                    </a:solidFill>
                    <a:latin typeface="Calibri"/>
                    <a:ea typeface="宋体" panose="02010600030101010101" pitchFamily="2" charset="-122"/>
                    <a:cs typeface="+mn-cs"/>
                  </a:defRPr>
                </a:lvl8pPr>
                <a:lvl9pPr marL="3657600" algn="l" defTabSz="914400" rtl="0" eaLnBrk="1" latinLnBrk="0" hangingPunct="1">
                  <a:defRPr b="1" kern="1200">
                    <a:solidFill>
                      <a:srgbClr val="FFFFFF"/>
                    </a:solidFill>
                    <a:latin typeface="Calibri"/>
                    <a:ea typeface="宋体" panose="02010600030101010101" pitchFamily="2" charset="-122"/>
                    <a:cs typeface="+mn-cs"/>
                  </a:defRPr>
                </a:lvl9pPr>
              </a:lstStyle>
              <a:p>
                <a:pPr algn="ctr">
                  <a:defRPr/>
                </a:pPr>
                <a:endParaRPr lang="zh-CN" altLang="en-US">
                  <a:latin typeface="Arial"/>
                  <a:ea typeface="宋体" panose="02010600030101010101" pitchFamily="2" charset="-122"/>
                  <a:sym typeface="Arial"/>
                </a:endParaRPr>
              </a:p>
            </p:txBody>
          </p:sp>
          <p:sp>
            <p:nvSpPr>
              <p:cNvPr id="33" name="右箭头 32"/>
              <p:cNvSpPr/>
              <p:nvPr/>
            </p:nvSpPr>
            <p:spPr>
              <a:xfrm>
                <a:off x="6573795" y="3497281"/>
                <a:ext cx="1396527" cy="172193"/>
              </a:xfrm>
              <a:prstGeom prst="rightArrow">
                <a:avLst/>
              </a:prstGeom>
              <a:solidFill>
                <a:schemeClr val="accent1">
                  <a:lumMod val="75000"/>
                </a:schemeClr>
              </a:solidFill>
              <a:scene3d>
                <a:camera prst="orthographicFront"/>
                <a:lightRig rig="flat" dir="t"/>
              </a:scene3d>
              <a:sp3d prstMaterial="plastic"/>
            </p:spPr>
            <p:style>
              <a:lnRef idx="0">
                <a:schemeClr val="lt1">
                  <a:hueOff val="0"/>
                  <a:satOff val="0"/>
                  <a:lumOff val="0"/>
                  <a:alphaOff val="0"/>
                </a:schemeClr>
              </a:lnRef>
              <a:fillRef idx="3">
                <a:schemeClr val="accent2">
                  <a:hueOff val="0"/>
                  <a:satOff val="0"/>
                  <a:lumOff val="0"/>
                  <a:alphaOff val="0"/>
                </a:schemeClr>
              </a:fillRef>
              <a:effectRef idx="2">
                <a:schemeClr val="accent2">
                  <a:hueOff val="0"/>
                  <a:satOff val="0"/>
                  <a:lumOff val="0"/>
                  <a:alphaOff val="0"/>
                </a:schemeClr>
              </a:effectRef>
              <a:fontRef idx="minor">
                <a:schemeClr val="lt1"/>
              </a:fontRef>
            </p:style>
            <p:txBody>
              <a:bodyPr anchor="ctr"/>
              <a:lstStyle>
                <a:defPPr>
                  <a:defRPr lang="en-US"/>
                </a:defPPr>
                <a:lvl1pPr algn="l" rtl="0" fontAlgn="base">
                  <a:spcBef>
                    <a:spcPct val="0"/>
                  </a:spcBef>
                  <a:spcAft>
                    <a:spcPct val="0"/>
                  </a:spcAft>
                  <a:defRPr b="1"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b="1"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b="1"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b="1"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b="1" kern="1200">
                    <a:solidFill>
                      <a:srgbClr val="FFFFFF"/>
                    </a:solidFill>
                    <a:latin typeface="Calibri"/>
                    <a:ea typeface="宋体" panose="02010600030101010101" pitchFamily="2" charset="-122"/>
                    <a:cs typeface="+mn-cs"/>
                  </a:defRPr>
                </a:lvl5pPr>
                <a:lvl6pPr marL="2286000" algn="l" defTabSz="914400" rtl="0" eaLnBrk="1" latinLnBrk="0" hangingPunct="1">
                  <a:defRPr b="1" kern="1200">
                    <a:solidFill>
                      <a:srgbClr val="FFFFFF"/>
                    </a:solidFill>
                    <a:latin typeface="Calibri"/>
                    <a:ea typeface="宋体" panose="02010600030101010101" pitchFamily="2" charset="-122"/>
                    <a:cs typeface="+mn-cs"/>
                  </a:defRPr>
                </a:lvl6pPr>
                <a:lvl7pPr marL="2743200" algn="l" defTabSz="914400" rtl="0" eaLnBrk="1" latinLnBrk="0" hangingPunct="1">
                  <a:defRPr b="1" kern="1200">
                    <a:solidFill>
                      <a:srgbClr val="FFFFFF"/>
                    </a:solidFill>
                    <a:latin typeface="Calibri"/>
                    <a:ea typeface="宋体" panose="02010600030101010101" pitchFamily="2" charset="-122"/>
                    <a:cs typeface="+mn-cs"/>
                  </a:defRPr>
                </a:lvl7pPr>
                <a:lvl8pPr marL="3200400" algn="l" defTabSz="914400" rtl="0" eaLnBrk="1" latinLnBrk="0" hangingPunct="1">
                  <a:defRPr b="1" kern="1200">
                    <a:solidFill>
                      <a:srgbClr val="FFFFFF"/>
                    </a:solidFill>
                    <a:latin typeface="Calibri"/>
                    <a:ea typeface="宋体" panose="02010600030101010101" pitchFamily="2" charset="-122"/>
                    <a:cs typeface="+mn-cs"/>
                  </a:defRPr>
                </a:lvl8pPr>
                <a:lvl9pPr marL="3657600" algn="l" defTabSz="914400" rtl="0" eaLnBrk="1" latinLnBrk="0" hangingPunct="1">
                  <a:defRPr b="1" kern="1200">
                    <a:solidFill>
                      <a:srgbClr val="FFFFFF"/>
                    </a:solidFill>
                    <a:latin typeface="Calibri"/>
                    <a:ea typeface="宋体" panose="02010600030101010101" pitchFamily="2" charset="-122"/>
                    <a:cs typeface="+mn-cs"/>
                  </a:defRPr>
                </a:lvl9pPr>
              </a:lstStyle>
              <a:p>
                <a:pPr algn="ctr">
                  <a:defRPr/>
                </a:pPr>
                <a:endParaRPr lang="zh-CN" altLang="en-US">
                  <a:latin typeface="Arial"/>
                  <a:ea typeface="宋体" panose="02010600030101010101" pitchFamily="2" charset="-122"/>
                  <a:sym typeface="Arial"/>
                </a:endParaRPr>
              </a:p>
            </p:txBody>
          </p:sp>
          <p:sp>
            <p:nvSpPr>
              <p:cNvPr id="34" name="矩形 33"/>
              <p:cNvSpPr/>
              <p:nvPr/>
            </p:nvSpPr>
            <p:spPr>
              <a:xfrm>
                <a:off x="6345195" y="3108657"/>
                <a:ext cx="154459" cy="253194"/>
              </a:xfrm>
              <a:prstGeom prst="rect">
                <a:avLst/>
              </a:prstGeom>
              <a:solidFill>
                <a:schemeClr val="accent1">
                  <a:lumMod val="60000"/>
                  <a:lumOff val="40000"/>
                </a:schemeClr>
              </a:solidFill>
              <a:scene3d>
                <a:camera prst="orthographicFront"/>
                <a:lightRig rig="flat" dir="t"/>
              </a:scene3d>
              <a:sp3d prstMaterial="plastic"/>
            </p:spPr>
            <p:style>
              <a:lnRef idx="0">
                <a:schemeClr val="lt1">
                  <a:hueOff val="0"/>
                  <a:satOff val="0"/>
                  <a:lumOff val="0"/>
                  <a:alphaOff val="0"/>
                </a:schemeClr>
              </a:lnRef>
              <a:fillRef idx="3">
                <a:schemeClr val="accent2">
                  <a:hueOff val="0"/>
                  <a:satOff val="0"/>
                  <a:lumOff val="0"/>
                  <a:alphaOff val="0"/>
                </a:schemeClr>
              </a:fillRef>
              <a:effectRef idx="2">
                <a:schemeClr val="accent2">
                  <a:hueOff val="0"/>
                  <a:satOff val="0"/>
                  <a:lumOff val="0"/>
                  <a:alphaOff val="0"/>
                </a:schemeClr>
              </a:effectRef>
              <a:fontRef idx="minor">
                <a:schemeClr val="lt1"/>
              </a:fontRef>
            </p:style>
            <p:txBody>
              <a:bodyPr anchor="ctr"/>
              <a:lstStyle>
                <a:defPPr>
                  <a:defRPr lang="en-US"/>
                </a:defPPr>
                <a:lvl1pPr algn="l" rtl="0" fontAlgn="base">
                  <a:spcBef>
                    <a:spcPct val="0"/>
                  </a:spcBef>
                  <a:spcAft>
                    <a:spcPct val="0"/>
                  </a:spcAft>
                  <a:defRPr b="1"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b="1"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b="1"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b="1"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b="1" kern="1200">
                    <a:solidFill>
                      <a:srgbClr val="FFFFFF"/>
                    </a:solidFill>
                    <a:latin typeface="Calibri"/>
                    <a:ea typeface="宋体" panose="02010600030101010101" pitchFamily="2" charset="-122"/>
                    <a:cs typeface="+mn-cs"/>
                  </a:defRPr>
                </a:lvl5pPr>
                <a:lvl6pPr marL="2286000" algn="l" defTabSz="914400" rtl="0" eaLnBrk="1" latinLnBrk="0" hangingPunct="1">
                  <a:defRPr b="1" kern="1200">
                    <a:solidFill>
                      <a:srgbClr val="FFFFFF"/>
                    </a:solidFill>
                    <a:latin typeface="Calibri"/>
                    <a:ea typeface="宋体" panose="02010600030101010101" pitchFamily="2" charset="-122"/>
                    <a:cs typeface="+mn-cs"/>
                  </a:defRPr>
                </a:lvl6pPr>
                <a:lvl7pPr marL="2743200" algn="l" defTabSz="914400" rtl="0" eaLnBrk="1" latinLnBrk="0" hangingPunct="1">
                  <a:defRPr b="1" kern="1200">
                    <a:solidFill>
                      <a:srgbClr val="FFFFFF"/>
                    </a:solidFill>
                    <a:latin typeface="Calibri"/>
                    <a:ea typeface="宋体" panose="02010600030101010101" pitchFamily="2" charset="-122"/>
                    <a:cs typeface="+mn-cs"/>
                  </a:defRPr>
                </a:lvl7pPr>
                <a:lvl8pPr marL="3200400" algn="l" defTabSz="914400" rtl="0" eaLnBrk="1" latinLnBrk="0" hangingPunct="1">
                  <a:defRPr b="1" kern="1200">
                    <a:solidFill>
                      <a:srgbClr val="FFFFFF"/>
                    </a:solidFill>
                    <a:latin typeface="Calibri"/>
                    <a:ea typeface="宋体" panose="02010600030101010101" pitchFamily="2" charset="-122"/>
                    <a:cs typeface="+mn-cs"/>
                  </a:defRPr>
                </a:lvl8pPr>
                <a:lvl9pPr marL="3657600" algn="l" defTabSz="914400" rtl="0" eaLnBrk="1" latinLnBrk="0" hangingPunct="1">
                  <a:defRPr b="1" kern="1200">
                    <a:solidFill>
                      <a:srgbClr val="FFFFFF"/>
                    </a:solidFill>
                    <a:latin typeface="Calibri"/>
                    <a:ea typeface="宋体" panose="02010600030101010101" pitchFamily="2" charset="-122"/>
                    <a:cs typeface="+mn-cs"/>
                  </a:defRPr>
                </a:lvl9pPr>
              </a:lstStyle>
              <a:p>
                <a:pPr algn="ctr">
                  <a:defRPr/>
                </a:pPr>
                <a:endParaRPr lang="zh-CN" altLang="en-US" b="1">
                  <a:solidFill>
                    <a:schemeClr val="tx1"/>
                  </a:solidFill>
                  <a:latin typeface="Arial"/>
                  <a:ea typeface="宋体" panose="02010600030101010101" pitchFamily="2" charset="-122"/>
                  <a:sym typeface="Arial"/>
                </a:endParaRPr>
              </a:p>
            </p:txBody>
          </p:sp>
          <p:sp>
            <p:nvSpPr>
              <p:cNvPr id="35" name="矩形 34"/>
              <p:cNvSpPr/>
              <p:nvPr/>
            </p:nvSpPr>
            <p:spPr>
              <a:xfrm>
                <a:off x="6157784" y="3108657"/>
                <a:ext cx="115735" cy="253194"/>
              </a:xfrm>
              <a:prstGeom prst="rect">
                <a:avLst/>
              </a:prstGeom>
              <a:solidFill>
                <a:schemeClr val="accent1">
                  <a:lumMod val="60000"/>
                  <a:lumOff val="40000"/>
                </a:schemeClr>
              </a:solidFill>
              <a:scene3d>
                <a:camera prst="orthographicFront"/>
                <a:lightRig rig="flat" dir="t"/>
              </a:scene3d>
              <a:sp3d prstMaterial="plastic"/>
            </p:spPr>
            <p:style>
              <a:lnRef idx="0">
                <a:schemeClr val="lt1">
                  <a:hueOff val="0"/>
                  <a:satOff val="0"/>
                  <a:lumOff val="0"/>
                  <a:alphaOff val="0"/>
                </a:schemeClr>
              </a:lnRef>
              <a:fillRef idx="3">
                <a:schemeClr val="accent2">
                  <a:hueOff val="0"/>
                  <a:satOff val="0"/>
                  <a:lumOff val="0"/>
                  <a:alphaOff val="0"/>
                </a:schemeClr>
              </a:fillRef>
              <a:effectRef idx="2">
                <a:schemeClr val="accent2">
                  <a:hueOff val="0"/>
                  <a:satOff val="0"/>
                  <a:lumOff val="0"/>
                  <a:alphaOff val="0"/>
                </a:schemeClr>
              </a:effectRef>
              <a:fontRef idx="minor">
                <a:schemeClr val="lt1"/>
              </a:fontRef>
            </p:style>
            <p:txBody>
              <a:bodyPr anchor="ctr"/>
              <a:lstStyle>
                <a:defPPr>
                  <a:defRPr lang="en-US"/>
                </a:defPPr>
                <a:lvl1pPr algn="l" rtl="0" fontAlgn="base">
                  <a:spcBef>
                    <a:spcPct val="0"/>
                  </a:spcBef>
                  <a:spcAft>
                    <a:spcPct val="0"/>
                  </a:spcAft>
                  <a:defRPr b="1"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b="1"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b="1"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b="1"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b="1" kern="1200">
                    <a:solidFill>
                      <a:srgbClr val="FFFFFF"/>
                    </a:solidFill>
                    <a:latin typeface="Calibri"/>
                    <a:ea typeface="宋体" panose="02010600030101010101" pitchFamily="2" charset="-122"/>
                    <a:cs typeface="+mn-cs"/>
                  </a:defRPr>
                </a:lvl5pPr>
                <a:lvl6pPr marL="2286000" algn="l" defTabSz="914400" rtl="0" eaLnBrk="1" latinLnBrk="0" hangingPunct="1">
                  <a:defRPr b="1" kern="1200">
                    <a:solidFill>
                      <a:srgbClr val="FFFFFF"/>
                    </a:solidFill>
                    <a:latin typeface="Calibri"/>
                    <a:ea typeface="宋体" panose="02010600030101010101" pitchFamily="2" charset="-122"/>
                    <a:cs typeface="+mn-cs"/>
                  </a:defRPr>
                </a:lvl6pPr>
                <a:lvl7pPr marL="2743200" algn="l" defTabSz="914400" rtl="0" eaLnBrk="1" latinLnBrk="0" hangingPunct="1">
                  <a:defRPr b="1" kern="1200">
                    <a:solidFill>
                      <a:srgbClr val="FFFFFF"/>
                    </a:solidFill>
                    <a:latin typeface="Calibri"/>
                    <a:ea typeface="宋体" panose="02010600030101010101" pitchFamily="2" charset="-122"/>
                    <a:cs typeface="+mn-cs"/>
                  </a:defRPr>
                </a:lvl7pPr>
                <a:lvl8pPr marL="3200400" algn="l" defTabSz="914400" rtl="0" eaLnBrk="1" latinLnBrk="0" hangingPunct="1">
                  <a:defRPr b="1" kern="1200">
                    <a:solidFill>
                      <a:srgbClr val="FFFFFF"/>
                    </a:solidFill>
                    <a:latin typeface="Calibri"/>
                    <a:ea typeface="宋体" panose="02010600030101010101" pitchFamily="2" charset="-122"/>
                    <a:cs typeface="+mn-cs"/>
                  </a:defRPr>
                </a:lvl8pPr>
                <a:lvl9pPr marL="3657600" algn="l" defTabSz="914400" rtl="0" eaLnBrk="1" latinLnBrk="0" hangingPunct="1">
                  <a:defRPr b="1" kern="1200">
                    <a:solidFill>
                      <a:srgbClr val="FFFFFF"/>
                    </a:solidFill>
                    <a:latin typeface="Calibri"/>
                    <a:ea typeface="宋体" panose="02010600030101010101" pitchFamily="2" charset="-122"/>
                    <a:cs typeface="+mn-cs"/>
                  </a:defRPr>
                </a:lvl9pPr>
              </a:lstStyle>
              <a:p>
                <a:pPr algn="ctr">
                  <a:defRPr/>
                </a:pPr>
                <a:endParaRPr lang="zh-CN" altLang="en-US" b="1">
                  <a:solidFill>
                    <a:schemeClr val="tx1"/>
                  </a:solidFill>
                  <a:latin typeface="Arial"/>
                  <a:ea typeface="宋体" panose="02010600030101010101" pitchFamily="2" charset="-122"/>
                  <a:sym typeface="Arial"/>
                </a:endParaRPr>
              </a:p>
            </p:txBody>
          </p:sp>
          <p:sp>
            <p:nvSpPr>
              <p:cNvPr id="36" name="矩形 35"/>
              <p:cNvSpPr/>
              <p:nvPr/>
            </p:nvSpPr>
            <p:spPr>
              <a:xfrm>
                <a:off x="6345195" y="3451062"/>
                <a:ext cx="154459" cy="253194"/>
              </a:xfrm>
              <a:prstGeom prst="rect">
                <a:avLst/>
              </a:prstGeom>
              <a:solidFill>
                <a:schemeClr val="accent1">
                  <a:lumMod val="60000"/>
                  <a:lumOff val="40000"/>
                </a:schemeClr>
              </a:solidFill>
              <a:scene3d>
                <a:camera prst="orthographicFront"/>
                <a:lightRig rig="flat" dir="t"/>
              </a:scene3d>
              <a:sp3d prstMaterial="plastic"/>
            </p:spPr>
            <p:style>
              <a:lnRef idx="0">
                <a:schemeClr val="lt1">
                  <a:hueOff val="0"/>
                  <a:satOff val="0"/>
                  <a:lumOff val="0"/>
                  <a:alphaOff val="0"/>
                </a:schemeClr>
              </a:lnRef>
              <a:fillRef idx="3">
                <a:schemeClr val="accent2">
                  <a:hueOff val="0"/>
                  <a:satOff val="0"/>
                  <a:lumOff val="0"/>
                  <a:alphaOff val="0"/>
                </a:schemeClr>
              </a:fillRef>
              <a:effectRef idx="2">
                <a:schemeClr val="accent2">
                  <a:hueOff val="0"/>
                  <a:satOff val="0"/>
                  <a:lumOff val="0"/>
                  <a:alphaOff val="0"/>
                </a:schemeClr>
              </a:effectRef>
              <a:fontRef idx="minor">
                <a:schemeClr val="lt1"/>
              </a:fontRef>
            </p:style>
            <p:txBody>
              <a:bodyPr anchor="ctr"/>
              <a:lstStyle>
                <a:defPPr>
                  <a:defRPr lang="en-US"/>
                </a:defPPr>
                <a:lvl1pPr algn="l" rtl="0" fontAlgn="base">
                  <a:spcBef>
                    <a:spcPct val="0"/>
                  </a:spcBef>
                  <a:spcAft>
                    <a:spcPct val="0"/>
                  </a:spcAft>
                  <a:defRPr b="1"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b="1"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b="1"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b="1"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b="1" kern="1200">
                    <a:solidFill>
                      <a:srgbClr val="FFFFFF"/>
                    </a:solidFill>
                    <a:latin typeface="Calibri"/>
                    <a:ea typeface="宋体" panose="02010600030101010101" pitchFamily="2" charset="-122"/>
                    <a:cs typeface="+mn-cs"/>
                  </a:defRPr>
                </a:lvl5pPr>
                <a:lvl6pPr marL="2286000" algn="l" defTabSz="914400" rtl="0" eaLnBrk="1" latinLnBrk="0" hangingPunct="1">
                  <a:defRPr b="1" kern="1200">
                    <a:solidFill>
                      <a:srgbClr val="FFFFFF"/>
                    </a:solidFill>
                    <a:latin typeface="Calibri"/>
                    <a:ea typeface="宋体" panose="02010600030101010101" pitchFamily="2" charset="-122"/>
                    <a:cs typeface="+mn-cs"/>
                  </a:defRPr>
                </a:lvl6pPr>
                <a:lvl7pPr marL="2743200" algn="l" defTabSz="914400" rtl="0" eaLnBrk="1" latinLnBrk="0" hangingPunct="1">
                  <a:defRPr b="1" kern="1200">
                    <a:solidFill>
                      <a:srgbClr val="FFFFFF"/>
                    </a:solidFill>
                    <a:latin typeface="Calibri"/>
                    <a:ea typeface="宋体" panose="02010600030101010101" pitchFamily="2" charset="-122"/>
                    <a:cs typeface="+mn-cs"/>
                  </a:defRPr>
                </a:lvl7pPr>
                <a:lvl8pPr marL="3200400" algn="l" defTabSz="914400" rtl="0" eaLnBrk="1" latinLnBrk="0" hangingPunct="1">
                  <a:defRPr b="1" kern="1200">
                    <a:solidFill>
                      <a:srgbClr val="FFFFFF"/>
                    </a:solidFill>
                    <a:latin typeface="Calibri"/>
                    <a:ea typeface="宋体" panose="02010600030101010101" pitchFamily="2" charset="-122"/>
                    <a:cs typeface="+mn-cs"/>
                  </a:defRPr>
                </a:lvl8pPr>
                <a:lvl9pPr marL="3657600" algn="l" defTabSz="914400" rtl="0" eaLnBrk="1" latinLnBrk="0" hangingPunct="1">
                  <a:defRPr b="1" kern="1200">
                    <a:solidFill>
                      <a:srgbClr val="FFFFFF"/>
                    </a:solidFill>
                    <a:latin typeface="Calibri"/>
                    <a:ea typeface="宋体" panose="02010600030101010101" pitchFamily="2" charset="-122"/>
                    <a:cs typeface="+mn-cs"/>
                  </a:defRPr>
                </a:lvl9pPr>
              </a:lstStyle>
              <a:p>
                <a:pPr algn="ctr">
                  <a:defRPr/>
                </a:pPr>
                <a:endParaRPr lang="zh-CN" altLang="en-US" b="1">
                  <a:solidFill>
                    <a:schemeClr val="tx1"/>
                  </a:solidFill>
                  <a:latin typeface="Arial"/>
                  <a:ea typeface="宋体" panose="02010600030101010101" pitchFamily="2" charset="-122"/>
                  <a:sym typeface="Arial"/>
                </a:endParaRPr>
              </a:p>
            </p:txBody>
          </p:sp>
          <p:sp>
            <p:nvSpPr>
              <p:cNvPr id="37" name="矩形 36"/>
              <p:cNvSpPr/>
              <p:nvPr/>
            </p:nvSpPr>
            <p:spPr>
              <a:xfrm>
                <a:off x="6157784" y="3451062"/>
                <a:ext cx="115735" cy="253194"/>
              </a:xfrm>
              <a:prstGeom prst="rect">
                <a:avLst/>
              </a:prstGeom>
              <a:solidFill>
                <a:schemeClr val="accent1">
                  <a:lumMod val="60000"/>
                  <a:lumOff val="40000"/>
                </a:schemeClr>
              </a:solidFill>
              <a:scene3d>
                <a:camera prst="orthographicFront"/>
                <a:lightRig rig="flat" dir="t"/>
              </a:scene3d>
              <a:sp3d prstMaterial="plastic"/>
            </p:spPr>
            <p:style>
              <a:lnRef idx="0">
                <a:schemeClr val="lt1">
                  <a:hueOff val="0"/>
                  <a:satOff val="0"/>
                  <a:lumOff val="0"/>
                  <a:alphaOff val="0"/>
                </a:schemeClr>
              </a:lnRef>
              <a:fillRef idx="3">
                <a:schemeClr val="accent2">
                  <a:hueOff val="0"/>
                  <a:satOff val="0"/>
                  <a:lumOff val="0"/>
                  <a:alphaOff val="0"/>
                </a:schemeClr>
              </a:fillRef>
              <a:effectRef idx="2">
                <a:schemeClr val="accent2">
                  <a:hueOff val="0"/>
                  <a:satOff val="0"/>
                  <a:lumOff val="0"/>
                  <a:alphaOff val="0"/>
                </a:schemeClr>
              </a:effectRef>
              <a:fontRef idx="minor">
                <a:schemeClr val="lt1"/>
              </a:fontRef>
            </p:style>
            <p:txBody>
              <a:bodyPr anchor="ctr"/>
              <a:lstStyle>
                <a:defPPr>
                  <a:defRPr lang="en-US"/>
                </a:defPPr>
                <a:lvl1pPr algn="l" rtl="0" fontAlgn="base">
                  <a:spcBef>
                    <a:spcPct val="0"/>
                  </a:spcBef>
                  <a:spcAft>
                    <a:spcPct val="0"/>
                  </a:spcAft>
                  <a:defRPr b="1"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b="1"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b="1"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b="1"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b="1" kern="1200">
                    <a:solidFill>
                      <a:srgbClr val="FFFFFF"/>
                    </a:solidFill>
                    <a:latin typeface="Calibri"/>
                    <a:ea typeface="宋体" panose="02010600030101010101" pitchFamily="2" charset="-122"/>
                    <a:cs typeface="+mn-cs"/>
                  </a:defRPr>
                </a:lvl5pPr>
                <a:lvl6pPr marL="2286000" algn="l" defTabSz="914400" rtl="0" eaLnBrk="1" latinLnBrk="0" hangingPunct="1">
                  <a:defRPr b="1" kern="1200">
                    <a:solidFill>
                      <a:srgbClr val="FFFFFF"/>
                    </a:solidFill>
                    <a:latin typeface="Calibri"/>
                    <a:ea typeface="宋体" panose="02010600030101010101" pitchFamily="2" charset="-122"/>
                    <a:cs typeface="+mn-cs"/>
                  </a:defRPr>
                </a:lvl6pPr>
                <a:lvl7pPr marL="2743200" algn="l" defTabSz="914400" rtl="0" eaLnBrk="1" latinLnBrk="0" hangingPunct="1">
                  <a:defRPr b="1" kern="1200">
                    <a:solidFill>
                      <a:srgbClr val="FFFFFF"/>
                    </a:solidFill>
                    <a:latin typeface="Calibri"/>
                    <a:ea typeface="宋体" panose="02010600030101010101" pitchFamily="2" charset="-122"/>
                    <a:cs typeface="+mn-cs"/>
                  </a:defRPr>
                </a:lvl7pPr>
                <a:lvl8pPr marL="3200400" algn="l" defTabSz="914400" rtl="0" eaLnBrk="1" latinLnBrk="0" hangingPunct="1">
                  <a:defRPr b="1" kern="1200">
                    <a:solidFill>
                      <a:srgbClr val="FFFFFF"/>
                    </a:solidFill>
                    <a:latin typeface="Calibri"/>
                    <a:ea typeface="宋体" panose="02010600030101010101" pitchFamily="2" charset="-122"/>
                    <a:cs typeface="+mn-cs"/>
                  </a:defRPr>
                </a:lvl8pPr>
                <a:lvl9pPr marL="3657600" algn="l" defTabSz="914400" rtl="0" eaLnBrk="1" latinLnBrk="0" hangingPunct="1">
                  <a:defRPr b="1" kern="1200">
                    <a:solidFill>
                      <a:srgbClr val="FFFFFF"/>
                    </a:solidFill>
                    <a:latin typeface="Calibri"/>
                    <a:ea typeface="宋体" panose="02010600030101010101" pitchFamily="2" charset="-122"/>
                    <a:cs typeface="+mn-cs"/>
                  </a:defRPr>
                </a:lvl9pPr>
              </a:lstStyle>
              <a:p>
                <a:pPr algn="ctr">
                  <a:defRPr/>
                </a:pPr>
                <a:endParaRPr lang="zh-CN" altLang="en-US" b="1">
                  <a:solidFill>
                    <a:schemeClr val="tx1"/>
                  </a:solidFill>
                  <a:latin typeface="Arial"/>
                  <a:ea typeface="宋体" panose="02010600030101010101" pitchFamily="2" charset="-122"/>
                  <a:sym typeface="Arial"/>
                </a:endParaRPr>
              </a:p>
            </p:txBody>
          </p:sp>
        </p:grpSp>
        <p:sp>
          <p:nvSpPr>
            <p:cNvPr id="22" name="矩形 99"/>
            <p:cNvSpPr>
              <a:spLocks noChangeArrowheads="1"/>
            </p:cNvSpPr>
            <p:nvPr/>
          </p:nvSpPr>
          <p:spPr bwMode="auto">
            <a:xfrm>
              <a:off x="6794707" y="1774825"/>
              <a:ext cx="1054512" cy="3866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eaLnBrk="0" fontAlgn="base" hangingPunct="0">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742950" indent="-285750" algn="l" rtl="0" eaLnBrk="0" fontAlgn="base" hangingPunct="0">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1143000" indent="-228600" algn="l" rtl="0" eaLnBrk="0" fontAlgn="base" hangingPunct="0">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600200" indent="-228600" algn="l" rtl="0" eaLnBrk="0" fontAlgn="base" hangingPunct="0">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2057400" indent="-228600" algn="l" rtl="0" eaLnBrk="0" fontAlgn="base" hangingPunct="0">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b="1"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b="1"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b="1"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b="1" kern="1200">
                  <a:solidFill>
                    <a:schemeClr val="tx1"/>
                  </a:solidFill>
                  <a:latin typeface="Arial" pitchFamily="34" charset="0"/>
                  <a:ea typeface="宋体" panose="02010600030101010101" pitchFamily="2" charset="-122"/>
                  <a:cs typeface="+mn-cs"/>
                </a:defRPr>
              </a:lvl9pPr>
            </a:lstStyle>
            <a:p>
              <a:pPr eaLnBrk="1" hangingPunct="1"/>
              <a:r>
                <a:rPr lang="zh-CN" altLang="en-US" sz="1600">
                  <a:latin typeface="Arial"/>
                  <a:sym typeface="Arial"/>
                </a:rPr>
                <a:t>流程型组织</a:t>
              </a:r>
            </a:p>
          </p:txBody>
        </p:sp>
      </p:grpSp>
      <p:graphicFrame>
        <p:nvGraphicFramePr>
          <p:cNvPr id="38" name="表格 37"/>
          <p:cNvGraphicFramePr>
            <a:graphicFrameLocks noGrp="1"/>
          </p:cNvGraphicFramePr>
          <p:nvPr>
            <p:extLst>
              <p:ext uri="{D42A27DB-BD31-4B8C-83A1-F6EECF244321}">
                <p14:modId xmlns:p14="http://schemas.microsoft.com/office/powerpoint/2010/main" val="110345972"/>
              </p:ext>
            </p:extLst>
          </p:nvPr>
        </p:nvGraphicFramePr>
        <p:xfrm>
          <a:off x="934042" y="3312541"/>
          <a:ext cx="10546780" cy="3101643"/>
        </p:xfrm>
        <a:graphic>
          <a:graphicData uri="http://schemas.openxmlformats.org/drawingml/2006/table">
            <a:tbl>
              <a:tblPr firstRow="1" bandRow="1">
                <a:tableStyleId>{5C22544A-7EE6-4342-B048-85BDC9FD1C3A}</a:tableStyleId>
              </a:tblPr>
              <a:tblGrid>
                <a:gridCol w="2049880">
                  <a:extLst>
                    <a:ext uri="{9D8B030D-6E8A-4147-A177-3AD203B41FA5}">
                      <a16:colId xmlns:a16="http://schemas.microsoft.com/office/drawing/2014/main" xmlns="" val="292775631"/>
                    </a:ext>
                  </a:extLst>
                </a:gridCol>
                <a:gridCol w="4657830">
                  <a:extLst>
                    <a:ext uri="{9D8B030D-6E8A-4147-A177-3AD203B41FA5}">
                      <a16:colId xmlns:a16="http://schemas.microsoft.com/office/drawing/2014/main" xmlns="" val="850167406"/>
                    </a:ext>
                  </a:extLst>
                </a:gridCol>
                <a:gridCol w="3839070">
                  <a:extLst>
                    <a:ext uri="{9D8B030D-6E8A-4147-A177-3AD203B41FA5}">
                      <a16:colId xmlns:a16="http://schemas.microsoft.com/office/drawing/2014/main" xmlns="" val="1037273151"/>
                    </a:ext>
                  </a:extLst>
                </a:gridCol>
              </a:tblGrid>
              <a:tr h="344627">
                <a:tc>
                  <a:txBody>
                    <a:bodyPr vert="horz" wrap="square"/>
                    <a:lstStyle/>
                    <a:p>
                      <a:pPr algn="ctr"/>
                      <a:r>
                        <a:rPr lang="zh-CN" altLang="en-US" sz="1600" kern="1200">
                          <a:solidFill>
                            <a:schemeClr val="bg1"/>
                          </a:solidFill>
                          <a:latin typeface="Arial"/>
                          <a:ea typeface="宋体" panose="02010600030101010101" pitchFamily="2" charset="-122"/>
                          <a:cs typeface="+mn-cs"/>
                          <a:sym typeface="Arial"/>
                        </a:rPr>
                        <a:t>类别</a:t>
                      </a:r>
                    </a:p>
                  </a:txBody>
                  <a:tcPr marL="121904" marR="12190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296AAC"/>
                    </a:solidFill>
                  </a:tcPr>
                </a:tc>
                <a:tc>
                  <a:txBody>
                    <a:bodyPr vert="horz" wrap="square"/>
                    <a:lstStyle/>
                    <a:p>
                      <a:pPr marL="0" marR="0" lvl="0" indent="0" algn="ctr" defTabSz="457200" rtl="0" eaLnBrk="1" fontAlgn="auto" latinLnBrk="0" hangingPunct="1">
                        <a:lnSpc>
                          <a:spcPct val="100000"/>
                        </a:lnSpc>
                        <a:spcBef>
                          <a:spcPct val="0"/>
                        </a:spcBef>
                        <a:spcAft>
                          <a:spcPct val="0"/>
                        </a:spcAft>
                        <a:buClrTx/>
                        <a:buSzTx/>
                        <a:buFontTx/>
                        <a:buNone/>
                        <a:defRPr/>
                      </a:pPr>
                      <a:r>
                        <a:rPr lang="zh-CN" altLang="en-US" sz="1600">
                          <a:latin typeface="Arial"/>
                          <a:ea typeface="宋体" panose="02010600030101010101" pitchFamily="2" charset="-122"/>
                          <a:sym typeface="Arial"/>
                        </a:rPr>
                        <a:t>职能型组织</a:t>
                      </a:r>
                    </a:p>
                  </a:txBody>
                  <a:tcPr marL="121904" marR="12190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296AAC"/>
                    </a:solidFill>
                  </a:tcPr>
                </a:tc>
                <a:tc>
                  <a:txBody>
                    <a:bodyPr vert="horz" wrap="square"/>
                    <a:lstStyle/>
                    <a:p>
                      <a:pPr marL="0" marR="0" lvl="0" indent="0" algn="ctr" defTabSz="457200" rtl="0" eaLnBrk="1" fontAlgn="auto" latinLnBrk="0" hangingPunct="1">
                        <a:lnSpc>
                          <a:spcPct val="100000"/>
                        </a:lnSpc>
                        <a:spcBef>
                          <a:spcPct val="0"/>
                        </a:spcBef>
                        <a:spcAft>
                          <a:spcPct val="0"/>
                        </a:spcAft>
                        <a:buClrTx/>
                        <a:buSzTx/>
                        <a:buFontTx/>
                        <a:buNone/>
                        <a:defRPr/>
                      </a:pPr>
                      <a:r>
                        <a:rPr lang="zh-CN" altLang="en-US" sz="1600">
                          <a:latin typeface="Arial"/>
                          <a:ea typeface="宋体" panose="02010600030101010101" pitchFamily="2" charset="-122"/>
                          <a:sym typeface="Arial"/>
                        </a:rPr>
                        <a:t>流程型组织</a:t>
                      </a:r>
                    </a:p>
                  </a:txBody>
                  <a:tcPr marL="121904" marR="12190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296AAC"/>
                    </a:solidFill>
                  </a:tcPr>
                </a:tc>
                <a:extLst>
                  <a:ext uri="{0D108BD9-81ED-4DB2-BD59-A6C34878D82A}">
                    <a16:rowId xmlns:a16="http://schemas.microsoft.com/office/drawing/2014/main" xmlns="" val="12392368"/>
                  </a:ext>
                </a:extLst>
              </a:tr>
              <a:tr h="344627">
                <a:tc>
                  <a:txBody>
                    <a:bodyPr vert="horz" wrap="square"/>
                    <a:lstStyle/>
                    <a:p>
                      <a:pPr algn="ctr"/>
                      <a:r>
                        <a:rPr lang="zh-CN" altLang="en-US" sz="1600">
                          <a:latin typeface="Arial"/>
                          <a:ea typeface="宋体" panose="02010600030101010101" pitchFamily="2" charset="-122"/>
                          <a:sym typeface="Arial"/>
                        </a:rPr>
                        <a:t>思想根源</a:t>
                      </a:r>
                    </a:p>
                  </a:txBody>
                  <a:tcPr marL="121904" marR="12190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algn="ctr"/>
                      <a:r>
                        <a:rPr lang="zh-CN" altLang="en-US" sz="1600">
                          <a:latin typeface="Arial"/>
                          <a:ea typeface="宋体" panose="02010600030101010101" pitchFamily="2" charset="-122"/>
                          <a:sym typeface="Arial"/>
                        </a:rPr>
                        <a:t>用强大的权力和职能管理</a:t>
                      </a:r>
                    </a:p>
                  </a:txBody>
                  <a:tcPr marL="121904" marR="12190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algn="ctr"/>
                      <a:r>
                        <a:rPr lang="zh-CN" altLang="en-US" sz="1600">
                          <a:latin typeface="Arial"/>
                          <a:ea typeface="宋体" panose="02010600030101010101" pitchFamily="2" charset="-122"/>
                          <a:sym typeface="Arial"/>
                        </a:rPr>
                        <a:t>用科学的体系和流程管理</a:t>
                      </a:r>
                    </a:p>
                  </a:txBody>
                  <a:tcPr marL="121904" marR="12190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xmlns="" val="700415665"/>
                  </a:ext>
                </a:extLst>
              </a:tr>
              <a:tr h="344627">
                <a:tc>
                  <a:txBody>
                    <a:bodyPr vert="horz" wrap="square"/>
                    <a:lstStyle/>
                    <a:p>
                      <a:pPr algn="ctr"/>
                      <a:r>
                        <a:rPr lang="zh-CN" altLang="en-US" sz="1600">
                          <a:latin typeface="Arial"/>
                          <a:ea typeface="宋体" panose="02010600030101010101" pitchFamily="2" charset="-122"/>
                          <a:sym typeface="Arial"/>
                        </a:rPr>
                        <a:t>所适应时代</a:t>
                      </a:r>
                    </a:p>
                  </a:txBody>
                  <a:tcPr marL="121904" marR="12190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algn="ctr"/>
                      <a:r>
                        <a:rPr lang="zh-CN" altLang="en-US" sz="1600">
                          <a:latin typeface="Arial"/>
                          <a:ea typeface="宋体" panose="02010600030101010101" pitchFamily="2" charset="-122"/>
                          <a:sym typeface="Arial"/>
                        </a:rPr>
                        <a:t>中国制造时代</a:t>
                      </a:r>
                    </a:p>
                  </a:txBody>
                  <a:tcPr marL="121904" marR="12190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algn="ctr"/>
                      <a:r>
                        <a:rPr lang="zh-CN" altLang="en-US" sz="1600">
                          <a:latin typeface="Arial"/>
                          <a:ea typeface="宋体" panose="02010600030101010101" pitchFamily="2" charset="-122"/>
                          <a:sym typeface="Arial"/>
                        </a:rPr>
                        <a:t>中国创造时代</a:t>
                      </a:r>
                    </a:p>
                  </a:txBody>
                  <a:tcPr marL="121904" marR="12190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xmlns="" val="1230694939"/>
                  </a:ext>
                </a:extLst>
              </a:tr>
              <a:tr h="344627">
                <a:tc>
                  <a:txBody>
                    <a:bodyPr vert="horz" wrap="square"/>
                    <a:lstStyle/>
                    <a:p>
                      <a:pPr algn="ctr"/>
                      <a:r>
                        <a:rPr lang="zh-CN" altLang="en-US" sz="1600">
                          <a:latin typeface="Arial"/>
                          <a:ea typeface="宋体" panose="02010600030101010101" pitchFamily="2" charset="-122"/>
                          <a:sym typeface="Arial"/>
                        </a:rPr>
                        <a:t>组织管理模式</a:t>
                      </a:r>
                    </a:p>
                  </a:txBody>
                  <a:tcPr marL="121904" marR="12190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algn="ctr"/>
                      <a:r>
                        <a:rPr lang="zh-CN" altLang="en-US" sz="1600">
                          <a:latin typeface="Arial"/>
                          <a:ea typeface="宋体" panose="02010600030101010101" pitchFamily="2" charset="-122"/>
                          <a:sym typeface="Arial"/>
                        </a:rPr>
                        <a:t>垂直管理</a:t>
                      </a:r>
                    </a:p>
                  </a:txBody>
                  <a:tcPr marL="121904" marR="12190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algn="ctr"/>
                      <a:r>
                        <a:rPr lang="zh-CN" altLang="en-US" sz="1600">
                          <a:latin typeface="Arial"/>
                          <a:ea typeface="宋体" panose="02010600030101010101" pitchFamily="2" charset="-122"/>
                          <a:sym typeface="Arial"/>
                        </a:rPr>
                        <a:t>水平管理</a:t>
                      </a:r>
                    </a:p>
                  </a:txBody>
                  <a:tcPr marL="121904" marR="12190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xmlns="" val="1449518040"/>
                  </a:ext>
                </a:extLst>
              </a:tr>
              <a:tr h="344627">
                <a:tc>
                  <a:txBody>
                    <a:bodyPr vert="horz" wrap="square"/>
                    <a:lstStyle/>
                    <a:p>
                      <a:pPr algn="ctr"/>
                      <a:r>
                        <a:rPr lang="zh-CN" altLang="en-US" sz="1600">
                          <a:latin typeface="Arial"/>
                          <a:ea typeface="宋体" panose="02010600030101010101" pitchFamily="2" charset="-122"/>
                          <a:sym typeface="Arial"/>
                        </a:rPr>
                        <a:t>目标</a:t>
                      </a:r>
                    </a:p>
                  </a:txBody>
                  <a:tcPr marL="121904" marR="12190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algn="ctr"/>
                      <a:r>
                        <a:rPr lang="zh-CN" altLang="en-US" sz="1600">
                          <a:latin typeface="Arial"/>
                          <a:ea typeface="宋体" panose="02010600030101010101" pitchFamily="2" charset="-122"/>
                          <a:sym typeface="Arial"/>
                        </a:rPr>
                        <a:t>以职能</a:t>
                      </a:r>
                      <a:r>
                        <a:rPr lang="en-US" altLang="zh-CN" sz="1600">
                          <a:latin typeface="Arial"/>
                          <a:ea typeface="宋体" panose="02010600030101010101" pitchFamily="2" charset="-122"/>
                          <a:sym typeface="Arial"/>
                        </a:rPr>
                        <a:t>/</a:t>
                      </a:r>
                      <a:r>
                        <a:rPr lang="zh-CN" altLang="en-US" sz="1600">
                          <a:latin typeface="Arial"/>
                          <a:ea typeface="宋体" panose="02010600030101010101" pitchFamily="2" charset="-122"/>
                          <a:sym typeface="Arial"/>
                        </a:rPr>
                        <a:t>部门为中心</a:t>
                      </a:r>
                    </a:p>
                  </a:txBody>
                  <a:tcPr marL="121904" marR="12190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algn="ctr"/>
                      <a:r>
                        <a:rPr lang="zh-CN" altLang="en-US" sz="1600">
                          <a:latin typeface="Arial"/>
                          <a:ea typeface="宋体" panose="02010600030101010101" pitchFamily="2" charset="-122"/>
                          <a:sym typeface="Arial"/>
                        </a:rPr>
                        <a:t>以客户为中心</a:t>
                      </a:r>
                    </a:p>
                  </a:txBody>
                  <a:tcPr marL="121904" marR="12190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xmlns="" val="671338266"/>
                  </a:ext>
                </a:extLst>
              </a:tr>
              <a:tr h="344627">
                <a:tc>
                  <a:txBody>
                    <a:bodyPr vert="horz" wrap="square"/>
                    <a:lstStyle/>
                    <a:p>
                      <a:pPr algn="ctr"/>
                      <a:r>
                        <a:rPr lang="zh-CN" altLang="en-US" sz="1600">
                          <a:latin typeface="Arial"/>
                          <a:ea typeface="宋体" panose="02010600030101010101" pitchFamily="2" charset="-122"/>
                          <a:sym typeface="Arial"/>
                        </a:rPr>
                        <a:t>协同性</a:t>
                      </a:r>
                    </a:p>
                  </a:txBody>
                  <a:tcPr marL="121904" marR="12190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algn="ctr"/>
                      <a:r>
                        <a:rPr lang="zh-CN" altLang="en-US" sz="1600">
                          <a:latin typeface="Arial"/>
                          <a:ea typeface="宋体" panose="02010600030101010101" pitchFamily="2" charset="-122"/>
                          <a:sym typeface="Arial"/>
                        </a:rPr>
                        <a:t>关注职能部门，很少协同</a:t>
                      </a:r>
                    </a:p>
                  </a:txBody>
                  <a:tcPr marL="121904" marR="12190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algn="ctr"/>
                      <a:r>
                        <a:rPr lang="zh-CN" altLang="en-US" sz="1600">
                          <a:latin typeface="Arial"/>
                          <a:ea typeface="宋体" panose="02010600030101010101" pitchFamily="2" charset="-122"/>
                          <a:sym typeface="Arial"/>
                        </a:rPr>
                        <a:t>以业绩实现为目的的良好协同</a:t>
                      </a:r>
                    </a:p>
                  </a:txBody>
                  <a:tcPr marL="121904" marR="12190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xmlns="" val="3755251419"/>
                  </a:ext>
                </a:extLst>
              </a:tr>
              <a:tr h="344627">
                <a:tc>
                  <a:txBody>
                    <a:bodyPr vert="horz" wrap="square"/>
                    <a:lstStyle/>
                    <a:p>
                      <a:pPr algn="ctr"/>
                      <a:r>
                        <a:rPr lang="zh-CN" altLang="en-US" sz="1600">
                          <a:latin typeface="Arial"/>
                          <a:ea typeface="宋体" panose="02010600030101010101" pitchFamily="2" charset="-122"/>
                          <a:sym typeface="Arial"/>
                        </a:rPr>
                        <a:t>设计方案</a:t>
                      </a:r>
                    </a:p>
                  </a:txBody>
                  <a:tcPr marL="121904" marR="12190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algn="ctr"/>
                      <a:r>
                        <a:rPr lang="zh-CN" altLang="en-US" sz="1600">
                          <a:latin typeface="Arial"/>
                          <a:ea typeface="宋体" panose="02010600030101010101" pitchFamily="2" charset="-122"/>
                          <a:sym typeface="Arial"/>
                        </a:rPr>
                        <a:t>按照组织需要设定流程</a:t>
                      </a:r>
                    </a:p>
                  </a:txBody>
                  <a:tcPr marL="121904" marR="12190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algn="ctr"/>
                      <a:r>
                        <a:rPr lang="zh-CN" altLang="en-US" sz="1600">
                          <a:latin typeface="Arial"/>
                          <a:ea typeface="宋体" panose="02010600030101010101" pitchFamily="2" charset="-122"/>
                          <a:sym typeface="Arial"/>
                        </a:rPr>
                        <a:t>按照流程需要设定组织</a:t>
                      </a:r>
                    </a:p>
                  </a:txBody>
                  <a:tcPr marL="121904" marR="12190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xmlns="" val="3924394004"/>
                  </a:ext>
                </a:extLst>
              </a:tr>
              <a:tr h="344627">
                <a:tc>
                  <a:txBody>
                    <a:bodyPr vert="horz" wrap="square"/>
                    <a:lstStyle/>
                    <a:p>
                      <a:pPr algn="ctr"/>
                      <a:r>
                        <a:rPr lang="zh-CN" altLang="en-US" sz="1600">
                          <a:latin typeface="Arial"/>
                          <a:ea typeface="宋体" panose="02010600030101010101" pitchFamily="2" charset="-122"/>
                          <a:sym typeface="Arial"/>
                        </a:rPr>
                        <a:t>流程特点</a:t>
                      </a:r>
                    </a:p>
                  </a:txBody>
                  <a:tcPr marL="121904" marR="12190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algn="ctr"/>
                      <a:r>
                        <a:rPr lang="zh-CN" altLang="en-US" sz="1600">
                          <a:latin typeface="Arial"/>
                          <a:ea typeface="宋体" panose="02010600030101010101" pitchFamily="2" charset="-122"/>
                          <a:sym typeface="Arial"/>
                        </a:rPr>
                        <a:t>串行流程，接口耦合度差</a:t>
                      </a:r>
                    </a:p>
                  </a:txBody>
                  <a:tcPr marL="121904" marR="12190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algn="ctr"/>
                      <a:r>
                        <a:rPr lang="zh-CN" altLang="en-US" sz="1600">
                          <a:latin typeface="Arial"/>
                          <a:ea typeface="宋体" panose="02010600030101010101" pitchFamily="2" charset="-122"/>
                          <a:sym typeface="Arial"/>
                        </a:rPr>
                        <a:t>并行流程，接口无缝对接</a:t>
                      </a:r>
                    </a:p>
                  </a:txBody>
                  <a:tcPr marL="121904" marR="12190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xmlns="" val="2897962092"/>
                  </a:ext>
                </a:extLst>
              </a:tr>
              <a:tr h="344627">
                <a:tc>
                  <a:txBody>
                    <a:bodyPr vert="horz" wrap="square"/>
                    <a:lstStyle/>
                    <a:p>
                      <a:pPr algn="ctr"/>
                      <a:r>
                        <a:rPr lang="zh-CN" altLang="en-US" sz="1600">
                          <a:latin typeface="Arial"/>
                          <a:ea typeface="宋体" panose="02010600030101010101" pitchFamily="2" charset="-122"/>
                          <a:sym typeface="Arial"/>
                        </a:rPr>
                        <a:t>结果</a:t>
                      </a:r>
                    </a:p>
                  </a:txBody>
                  <a:tcPr marL="121904" marR="12190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algn="ctr"/>
                      <a:r>
                        <a:rPr lang="zh-CN" altLang="en-US" sz="1600">
                          <a:latin typeface="Arial"/>
                          <a:ea typeface="宋体" panose="02010600030101010101" pitchFamily="2" charset="-122"/>
                          <a:sym typeface="Arial"/>
                        </a:rPr>
                        <a:t>业务脱节，沟通成本高，工作效率低</a:t>
                      </a:r>
                    </a:p>
                  </a:txBody>
                  <a:tcPr marL="121904" marR="12190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algn="ctr"/>
                      <a:r>
                        <a:rPr lang="zh-CN" altLang="en-US" sz="1600">
                          <a:latin typeface="Arial"/>
                          <a:ea typeface="宋体" panose="02010600030101010101" pitchFamily="2" charset="-122"/>
                          <a:sym typeface="Arial"/>
                        </a:rPr>
                        <a:t>业务开展顺畅，工作效率高</a:t>
                      </a:r>
                    </a:p>
                  </a:txBody>
                  <a:tcPr marL="121904" marR="12190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xmlns="" val="418886867"/>
                  </a:ext>
                </a:extLst>
              </a:tr>
            </a:tbl>
          </a:graphicData>
        </a:graphic>
      </p:graphicFrame>
      <p:sp>
        <p:nvSpPr>
          <p:cNvPr id="40" name="AutoShape 38"/>
          <p:cNvSpPr>
            <a:spLocks noChangeAspect="1" noChangeArrowheads="1"/>
          </p:cNvSpPr>
          <p:nvPr/>
        </p:nvSpPr>
        <p:spPr bwMode="auto">
          <a:xfrm rot="5400000">
            <a:off x="7036930" y="2297478"/>
            <a:ext cx="819150" cy="177777"/>
          </a:xfrm>
          <a:prstGeom prst="triangle">
            <a:avLst>
              <a:gd name="adj" fmla="val 50000"/>
            </a:avLst>
          </a:prstGeom>
          <a:solidFill>
            <a:srgbClr val="3C5D6C"/>
          </a:solidFill>
          <a:ln>
            <a:noFill/>
          </a:ln>
          <a:extLst>
            <a:ext uri="{91240B29-F687-4F45-9708-019B960494DF}">
              <a14:hiddenLine xmlns:a14="http://schemas.microsoft.com/office/drawing/2010/main" w="9525">
                <a:solidFill>
                  <a:srgbClr val="000000"/>
                </a:solidFill>
                <a:miter lim="800000"/>
                <a:headEnd type="none" w="sm" len="sm"/>
                <a:tailEnd type="none" w="med" len="lg"/>
              </a14:hiddenLine>
            </a:ext>
          </a:extLst>
        </p:spPr>
        <p:txBody>
          <a:bodyPr rot="10800000" vert="eaVert" wrap="none" anchor="ctr"/>
          <a:lstStyle>
            <a:defPPr>
              <a:defRPr lang="en-US"/>
            </a:defPPr>
            <a:lvl1pPr algn="l" rtl="0" eaLnBrk="0" fontAlgn="base" hangingPunct="0">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742950" indent="-285750" algn="l" rtl="0" eaLnBrk="0" fontAlgn="base" hangingPunct="0">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1143000" indent="-228600" algn="l" rtl="0" eaLnBrk="0" fontAlgn="base" hangingPunct="0">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600200" indent="-228600" algn="l" rtl="0" eaLnBrk="0" fontAlgn="base" hangingPunct="0">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2057400" indent="-228600" algn="l" rtl="0" eaLnBrk="0" fontAlgn="base" hangingPunct="0">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b="1"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b="1"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b="1"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b="1" kern="1200">
                <a:solidFill>
                  <a:schemeClr val="tx1"/>
                </a:solidFill>
                <a:latin typeface="Arial" pitchFamily="34" charset="0"/>
                <a:ea typeface="宋体" panose="02010600030101010101" pitchFamily="2" charset="-122"/>
                <a:cs typeface="+mn-cs"/>
              </a:defRPr>
            </a:lvl9pPr>
          </a:lstStyle>
          <a:p>
            <a:pPr algn="ctr" eaLnBrk="1" hangingPunct="1"/>
            <a:endParaRPr lang="zh-CN" altLang="en-US" sz="1400">
              <a:solidFill>
                <a:schemeClr val="bg1"/>
              </a:solidFill>
              <a:latin typeface="Arial"/>
              <a:sym typeface="Arial"/>
            </a:endParaRPr>
          </a:p>
        </p:txBody>
      </p:sp>
      <p:sp>
        <p:nvSpPr>
          <p:cNvPr id="41" name="矩形 40"/>
          <p:cNvSpPr/>
          <p:nvPr/>
        </p:nvSpPr>
        <p:spPr>
          <a:xfrm>
            <a:off x="670100" y="2573876"/>
            <a:ext cx="3132287" cy="523220"/>
          </a:xfrm>
          <a:prstGeom prst="rect">
            <a:avLst/>
          </a:prstGeom>
        </p:spPr>
        <p:txBody>
          <a:bodyPr wrap="square">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just"/>
            <a:r>
              <a:rPr lang="zh-CN" altLang="en-US" sz="1400">
                <a:latin typeface="Arial"/>
                <a:sym typeface="Arial"/>
              </a:rPr>
              <a:t>*参考杨少杰</a:t>
            </a:r>
            <a:r>
              <a:rPr lang="en-US" altLang="zh-CN" sz="1400">
                <a:latin typeface="Arial"/>
                <a:sym typeface="Arial"/>
              </a:rPr>
              <a:t>《</a:t>
            </a:r>
            <a:r>
              <a:rPr lang="zh-CN" altLang="en-US" sz="1400">
                <a:latin typeface="Arial"/>
                <a:sym typeface="Arial"/>
              </a:rPr>
              <a:t>进化：组织形态管理</a:t>
            </a:r>
            <a:r>
              <a:rPr lang="en-US" altLang="zh-CN" sz="1400">
                <a:latin typeface="Arial"/>
                <a:sym typeface="Arial"/>
              </a:rPr>
              <a:t>》</a:t>
            </a:r>
            <a:r>
              <a:rPr lang="zh-CN" altLang="en-US" sz="1400">
                <a:latin typeface="Arial"/>
                <a:sym typeface="Arial"/>
              </a:rPr>
              <a:t>一书的部分观点</a:t>
            </a:r>
          </a:p>
        </p:txBody>
      </p:sp>
    </p:spTree>
    <p:extLst>
      <p:ext uri="{BB962C8B-B14F-4D97-AF65-F5344CB8AC3E}">
        <p14:creationId xmlns:p14="http://schemas.microsoft.com/office/powerpoint/2010/main" val="3593796882"/>
      </p:ext>
    </p:extLst>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如何做好</a:t>
            </a:r>
            <a:r>
              <a:rPr lang="en-US" altLang="zh-CN" smtClean="0"/>
              <a:t>PDT</a:t>
            </a:r>
            <a:r>
              <a:rPr lang="zh-CN" altLang="en-US" smtClean="0"/>
              <a:t>的建设？</a:t>
            </a:r>
            <a:endParaRPr lang="zh-CN" altLang="en-US"/>
          </a:p>
        </p:txBody>
      </p:sp>
      <p:sp>
        <p:nvSpPr>
          <p:cNvPr id="4" name="矩形 3"/>
          <p:cNvSpPr/>
          <p:nvPr/>
        </p:nvSpPr>
        <p:spPr>
          <a:xfrm>
            <a:off x="406574" y="980728"/>
            <a:ext cx="11089232" cy="5400600"/>
          </a:xfrm>
          <a:prstGeom prst="rect">
            <a:avLst/>
          </a:prstGeom>
        </p:spPr>
        <p:txBody>
          <a:bodyPr wrap="square">
            <a:no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marL="342900" indent="-342900">
              <a:lnSpc>
                <a:spcPct val="150000"/>
              </a:lnSpc>
              <a:buClr>
                <a:schemeClr val="tx2"/>
              </a:buClr>
              <a:buFont typeface="Wingdings" panose="05000000000000000000" pitchFamily="2" charset="2"/>
              <a:buChar char="p"/>
            </a:pPr>
            <a:r>
              <a:rPr lang="zh-CN" altLang="zh-CN" sz="2000" b="0"/>
              <a:t>正式化，也就是</a:t>
            </a:r>
            <a:r>
              <a:rPr lang="en-US" altLang="zh-CN" sz="2000" b="0"/>
              <a:t>PDT</a:t>
            </a:r>
            <a:r>
              <a:rPr lang="zh-CN" altLang="zh-CN" sz="2000" b="0"/>
              <a:t>的运作是公司</a:t>
            </a:r>
            <a:r>
              <a:rPr lang="en-US" altLang="zh-CN" sz="2000" b="0"/>
              <a:t>/</a:t>
            </a:r>
            <a:r>
              <a:rPr lang="zh-CN" altLang="zh-CN" sz="2000" b="0"/>
              <a:t>企业正式的一种管理运作，</a:t>
            </a:r>
            <a:r>
              <a:rPr lang="en-US" altLang="zh-CN" sz="2000" b="0"/>
              <a:t>PDT</a:t>
            </a:r>
            <a:r>
              <a:rPr lang="zh-CN" altLang="zh-CN" sz="2000" b="0"/>
              <a:t>团队是企业正式的</a:t>
            </a:r>
            <a:r>
              <a:rPr lang="zh-CN" altLang="zh-CN" sz="2000" b="0" smtClean="0"/>
              <a:t>组织</a:t>
            </a:r>
            <a:endParaRPr lang="en-US" altLang="zh-CN" sz="2000" b="0" smtClean="0"/>
          </a:p>
          <a:p>
            <a:pPr marL="342900" indent="-342900">
              <a:lnSpc>
                <a:spcPct val="150000"/>
              </a:lnSpc>
              <a:buClr>
                <a:schemeClr val="tx2"/>
              </a:buClr>
              <a:buFont typeface="Wingdings" panose="05000000000000000000" pitchFamily="2" charset="2"/>
              <a:buChar char="p"/>
            </a:pPr>
            <a:r>
              <a:rPr lang="zh-CN" altLang="zh-CN" sz="2000" b="0"/>
              <a:t>例行化，也就是</a:t>
            </a:r>
            <a:r>
              <a:rPr lang="en-US" altLang="zh-CN" sz="2000" b="0"/>
              <a:t>PDT</a:t>
            </a:r>
            <a:r>
              <a:rPr lang="zh-CN" altLang="zh-CN" sz="2000" b="0"/>
              <a:t>的运作不能临时地进行，而应该形成例行化的制度和运行机制</a:t>
            </a:r>
            <a:endParaRPr lang="en-US" altLang="zh-CN" sz="2000" b="0"/>
          </a:p>
          <a:p>
            <a:pPr marL="342900" indent="-342900">
              <a:lnSpc>
                <a:spcPct val="150000"/>
              </a:lnSpc>
              <a:buClr>
                <a:schemeClr val="tx2"/>
              </a:buClr>
              <a:buFont typeface="Wingdings" panose="05000000000000000000" pitchFamily="2" charset="2"/>
              <a:buChar char="p"/>
            </a:pPr>
            <a:r>
              <a:rPr lang="zh-CN" altLang="zh-CN" sz="2000" b="0"/>
              <a:t>逐渐专职化，也就是</a:t>
            </a:r>
            <a:r>
              <a:rPr lang="en-US" altLang="zh-CN" sz="2000" b="0"/>
              <a:t>PDT</a:t>
            </a:r>
            <a:r>
              <a:rPr lang="zh-CN" altLang="zh-CN" sz="2000" b="0"/>
              <a:t>中的各个成员，尤其项目经理</a:t>
            </a:r>
            <a:r>
              <a:rPr lang="en-US" altLang="zh-CN" sz="2000" b="0"/>
              <a:t>LPDT</a:t>
            </a:r>
            <a:r>
              <a:rPr lang="zh-CN" altLang="zh-CN" sz="2000" b="0"/>
              <a:t>应该逐渐实现专职化工作</a:t>
            </a:r>
            <a:endParaRPr lang="en-US" altLang="zh-CN" sz="2000" b="0"/>
          </a:p>
          <a:p>
            <a:pPr marL="342900" indent="-342900">
              <a:lnSpc>
                <a:spcPct val="150000"/>
              </a:lnSpc>
              <a:buClr>
                <a:schemeClr val="tx2"/>
              </a:buClr>
              <a:buFont typeface="Wingdings" panose="05000000000000000000" pitchFamily="2" charset="2"/>
              <a:buChar char="p"/>
            </a:pPr>
            <a:r>
              <a:rPr lang="zh-CN" altLang="zh-CN" sz="2000" b="0"/>
              <a:t>逐渐专职化，也就是</a:t>
            </a:r>
            <a:r>
              <a:rPr lang="en-US" altLang="zh-CN" sz="2000" b="0"/>
              <a:t>PDT</a:t>
            </a:r>
            <a:r>
              <a:rPr lang="zh-CN" altLang="zh-CN" sz="2000" b="0"/>
              <a:t>中的各个成员，尤其项目经理</a:t>
            </a:r>
            <a:r>
              <a:rPr lang="en-US" altLang="zh-CN" sz="2000" b="0"/>
              <a:t>LPDT</a:t>
            </a:r>
            <a:r>
              <a:rPr lang="zh-CN" altLang="zh-CN" sz="2000" b="0"/>
              <a:t>应该逐渐实现专职化工作</a:t>
            </a:r>
            <a:endParaRPr lang="zh-CN" altLang="en-US" sz="2000" b="0"/>
          </a:p>
        </p:txBody>
      </p:sp>
    </p:spTree>
    <p:extLst>
      <p:ext uri="{BB962C8B-B14F-4D97-AF65-F5344CB8AC3E}">
        <p14:creationId xmlns:p14="http://schemas.microsoft.com/office/powerpoint/2010/main" val="2334727706"/>
      </p:ext>
    </p:extLst>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一定要注意根据企业实际情况选择大</a:t>
            </a:r>
            <a:r>
              <a:rPr lang="en-US" altLang="zh-CN" smtClean="0"/>
              <a:t>PDT</a:t>
            </a:r>
            <a:r>
              <a:rPr lang="zh-CN" altLang="en-US" smtClean="0"/>
              <a:t>还是小</a:t>
            </a:r>
            <a:r>
              <a:rPr lang="en-US" altLang="zh-CN" smtClean="0"/>
              <a:t>PDT</a:t>
            </a:r>
            <a:endParaRPr lang="zh-CN" altLang="en-US"/>
          </a:p>
        </p:txBody>
      </p:sp>
      <p:graphicFrame>
        <p:nvGraphicFramePr>
          <p:cNvPr id="4" name="表格 3"/>
          <p:cNvGraphicFramePr>
            <a:graphicFrameLocks noGrp="1"/>
          </p:cNvGraphicFramePr>
          <p:nvPr>
            <p:extLst>
              <p:ext uri="{D42A27DB-BD31-4B8C-83A1-F6EECF244321}">
                <p14:modId xmlns:p14="http://schemas.microsoft.com/office/powerpoint/2010/main" val="1122105698"/>
              </p:ext>
            </p:extLst>
          </p:nvPr>
        </p:nvGraphicFramePr>
        <p:xfrm>
          <a:off x="406574" y="908720"/>
          <a:ext cx="11377265" cy="5603923"/>
        </p:xfrm>
        <a:graphic>
          <a:graphicData uri="http://schemas.openxmlformats.org/drawingml/2006/table">
            <a:tbl>
              <a:tblPr firstRow="1" firstCol="1" bandRow="1">
                <a:tableStyleId>{5C22544A-7EE6-4342-B048-85BDC9FD1C3A}</a:tableStyleId>
              </a:tblPr>
              <a:tblGrid>
                <a:gridCol w="1469542"/>
                <a:gridCol w="4161697"/>
                <a:gridCol w="3029844"/>
                <a:gridCol w="2716182"/>
              </a:tblGrid>
              <a:tr h="972544">
                <a:tc>
                  <a:txBody>
                    <a:bodyPr vert="horz" wrap="square"/>
                    <a:lstStyle/>
                    <a:p>
                      <a:pPr algn="ctr">
                        <a:lnSpc>
                          <a:spcPct val="150000"/>
                        </a:lnSpc>
                        <a:spcAft>
                          <a:spcPct val="0"/>
                        </a:spcAft>
                      </a:pPr>
                      <a:r>
                        <a:rPr lang="en-US" sz="1600" kern="100">
                          <a:solidFill>
                            <a:schemeClr val="tx1"/>
                          </a:solidFill>
                          <a:effectLst/>
                          <a:latin typeface="宋体" panose="02010600030101010101" pitchFamily="2" charset="-122"/>
                          <a:ea typeface="宋体" panose="02010600030101010101" pitchFamily="2" charset="-122"/>
                        </a:rPr>
                        <a:t>PDT</a:t>
                      </a:r>
                      <a:r>
                        <a:rPr lang="zh-CN" sz="1600" kern="100">
                          <a:solidFill>
                            <a:schemeClr val="tx1"/>
                          </a:solidFill>
                          <a:effectLst/>
                          <a:latin typeface="宋体" panose="02010600030101010101" pitchFamily="2" charset="-122"/>
                          <a:ea typeface="宋体" panose="02010600030101010101" pitchFamily="2" charset="-122"/>
                        </a:rPr>
                        <a:t>形式</a:t>
                      </a:r>
                      <a:endParaRPr lang="zh-CN" sz="1600" kern="100">
                        <a:solidFill>
                          <a:schemeClr val="tx1"/>
                        </a:solidFill>
                        <a:effectLst/>
                        <a:latin typeface="宋体" panose="02010600030101010101" pitchFamily="2" charset="-122"/>
                        <a:ea typeface="宋体" panose="02010600030101010101" pitchFamily="2" charset="-122"/>
                        <a:cs typeface="Times New Roman"/>
                      </a:endParaRPr>
                    </a:p>
                  </a:txBody>
                  <a:tcPr marL="68580" marR="68580" marT="0" marB="0" anchor="ctr"/>
                </a:tc>
                <a:tc>
                  <a:txBody>
                    <a:bodyPr vert="horz" wrap="square"/>
                    <a:lstStyle/>
                    <a:p>
                      <a:pPr algn="ctr">
                        <a:lnSpc>
                          <a:spcPct val="150000"/>
                        </a:lnSpc>
                        <a:spcAft>
                          <a:spcPct val="0"/>
                        </a:spcAft>
                      </a:pPr>
                      <a:r>
                        <a:rPr lang="zh-CN" sz="1600" kern="100">
                          <a:solidFill>
                            <a:schemeClr val="tx1"/>
                          </a:solidFill>
                          <a:effectLst/>
                          <a:latin typeface="宋体" panose="02010600030101010101" pitchFamily="2" charset="-122"/>
                          <a:ea typeface="宋体" panose="02010600030101010101" pitchFamily="2" charset="-122"/>
                        </a:rPr>
                        <a:t>内容</a:t>
                      </a:r>
                      <a:endParaRPr lang="zh-CN" sz="1600" kern="100">
                        <a:solidFill>
                          <a:schemeClr val="tx1"/>
                        </a:solidFill>
                        <a:effectLst/>
                        <a:latin typeface="宋体" panose="02010600030101010101" pitchFamily="2" charset="-122"/>
                        <a:ea typeface="宋体" panose="02010600030101010101" pitchFamily="2" charset="-122"/>
                        <a:cs typeface="Times New Roman"/>
                      </a:endParaRPr>
                    </a:p>
                  </a:txBody>
                  <a:tcPr marL="68580" marR="68580" marT="0" marB="0" anchor="ctr"/>
                </a:tc>
                <a:tc>
                  <a:txBody>
                    <a:bodyPr vert="horz" wrap="square"/>
                    <a:lstStyle/>
                    <a:p>
                      <a:pPr algn="ctr">
                        <a:lnSpc>
                          <a:spcPct val="150000"/>
                        </a:lnSpc>
                        <a:spcAft>
                          <a:spcPct val="0"/>
                        </a:spcAft>
                      </a:pPr>
                      <a:r>
                        <a:rPr lang="zh-CN" sz="1600" kern="100">
                          <a:solidFill>
                            <a:schemeClr val="tx1"/>
                          </a:solidFill>
                          <a:effectLst/>
                          <a:latin typeface="宋体" panose="02010600030101010101" pitchFamily="2" charset="-122"/>
                          <a:ea typeface="宋体" panose="02010600030101010101" pitchFamily="2" charset="-122"/>
                        </a:rPr>
                        <a:t>特点</a:t>
                      </a:r>
                      <a:endParaRPr lang="zh-CN" sz="1600" kern="100">
                        <a:solidFill>
                          <a:schemeClr val="tx1"/>
                        </a:solidFill>
                        <a:effectLst/>
                        <a:latin typeface="宋体" panose="02010600030101010101" pitchFamily="2" charset="-122"/>
                        <a:ea typeface="宋体" panose="02010600030101010101" pitchFamily="2" charset="-122"/>
                        <a:cs typeface="Times New Roman"/>
                      </a:endParaRPr>
                    </a:p>
                  </a:txBody>
                  <a:tcPr marL="68580" marR="68580" marT="0" marB="0" anchor="ctr"/>
                </a:tc>
                <a:tc>
                  <a:txBody>
                    <a:bodyPr vert="horz" wrap="square"/>
                    <a:lstStyle/>
                    <a:p>
                      <a:pPr algn="ctr">
                        <a:lnSpc>
                          <a:spcPct val="150000"/>
                        </a:lnSpc>
                        <a:spcAft>
                          <a:spcPct val="0"/>
                        </a:spcAft>
                      </a:pPr>
                      <a:r>
                        <a:rPr lang="zh-CN" sz="1600" kern="100">
                          <a:solidFill>
                            <a:schemeClr val="tx1"/>
                          </a:solidFill>
                          <a:effectLst/>
                          <a:latin typeface="宋体" panose="02010600030101010101" pitchFamily="2" charset="-122"/>
                          <a:ea typeface="宋体" panose="02010600030101010101" pitchFamily="2" charset="-122"/>
                        </a:rPr>
                        <a:t>变革动作</a:t>
                      </a:r>
                      <a:endParaRPr lang="zh-CN" sz="1600" kern="100">
                        <a:solidFill>
                          <a:schemeClr val="tx1"/>
                        </a:solidFill>
                        <a:effectLst/>
                        <a:latin typeface="宋体" panose="02010600030101010101" pitchFamily="2" charset="-122"/>
                        <a:ea typeface="宋体" panose="02010600030101010101" pitchFamily="2" charset="-122"/>
                        <a:cs typeface="Times New Roman"/>
                      </a:endParaRPr>
                    </a:p>
                  </a:txBody>
                  <a:tcPr marL="68580" marR="68580" marT="0" marB="0" anchor="ctr"/>
                </a:tc>
              </a:tr>
              <a:tr h="2128209">
                <a:tc>
                  <a:txBody>
                    <a:bodyPr vert="horz" wrap="square"/>
                    <a:lstStyle/>
                    <a:p>
                      <a:pPr algn="ctr">
                        <a:lnSpc>
                          <a:spcPct val="150000"/>
                        </a:lnSpc>
                        <a:spcAft>
                          <a:spcPct val="0"/>
                        </a:spcAft>
                      </a:pPr>
                      <a:r>
                        <a:rPr lang="zh-CN" sz="1600" kern="100">
                          <a:solidFill>
                            <a:schemeClr val="tx1"/>
                          </a:solidFill>
                          <a:effectLst/>
                          <a:latin typeface="宋体" panose="02010600030101010101" pitchFamily="2" charset="-122"/>
                          <a:ea typeface="宋体" panose="02010600030101010101" pitchFamily="2" charset="-122"/>
                        </a:rPr>
                        <a:t>大</a:t>
                      </a:r>
                      <a:r>
                        <a:rPr lang="en-US" sz="1600" kern="100">
                          <a:solidFill>
                            <a:schemeClr val="tx1"/>
                          </a:solidFill>
                          <a:effectLst/>
                          <a:latin typeface="宋体" panose="02010600030101010101" pitchFamily="2" charset="-122"/>
                          <a:ea typeface="宋体" panose="02010600030101010101" pitchFamily="2" charset="-122"/>
                        </a:rPr>
                        <a:t>PDT</a:t>
                      </a:r>
                      <a:endParaRPr lang="zh-CN" sz="1600" kern="100">
                        <a:solidFill>
                          <a:schemeClr val="tx1"/>
                        </a:solidFill>
                        <a:effectLst/>
                        <a:latin typeface="宋体" panose="02010600030101010101" pitchFamily="2" charset="-122"/>
                        <a:ea typeface="宋体" panose="02010600030101010101" pitchFamily="2" charset="-122"/>
                        <a:cs typeface="Times New Roman"/>
                      </a:endParaRPr>
                    </a:p>
                  </a:txBody>
                  <a:tcPr marL="68580" marR="68580" marT="0" marB="0" anchor="ctr"/>
                </a:tc>
                <a:tc>
                  <a:txBody>
                    <a:bodyPr vert="horz" wrap="square"/>
                    <a:lstStyle/>
                    <a:p>
                      <a:pPr marL="0" lvl="0" indent="0" algn="just">
                        <a:lnSpc>
                          <a:spcPct val="150000"/>
                        </a:lnSpc>
                        <a:spcAft>
                          <a:spcPct val="0"/>
                        </a:spcAft>
                        <a:buFontTx/>
                        <a:buNone/>
                      </a:pPr>
                      <a:r>
                        <a:rPr lang="en-US" sz="1600" kern="100">
                          <a:solidFill>
                            <a:schemeClr val="tx1"/>
                          </a:solidFill>
                          <a:effectLst/>
                          <a:latin typeface="宋体" panose="02010600030101010101" pitchFamily="2" charset="-122"/>
                          <a:ea typeface="宋体" panose="02010600030101010101" pitchFamily="2" charset="-122"/>
                        </a:rPr>
                        <a:t>1</a:t>
                      </a:r>
                      <a:r>
                        <a:rPr lang="zh-CN" sz="1600" kern="100">
                          <a:solidFill>
                            <a:schemeClr val="tx1"/>
                          </a:solidFill>
                          <a:effectLst/>
                          <a:latin typeface="宋体" panose="02010600030101010101" pitchFamily="2" charset="-122"/>
                          <a:ea typeface="宋体" panose="02010600030101010101" pitchFamily="2" charset="-122"/>
                        </a:rPr>
                        <a:t>项目经理固定对某产品族产品开发成功负责。</a:t>
                      </a:r>
                    </a:p>
                    <a:p>
                      <a:pPr marL="0" lvl="0" indent="0" algn="just">
                        <a:lnSpc>
                          <a:spcPct val="150000"/>
                        </a:lnSpc>
                        <a:spcAft>
                          <a:spcPct val="0"/>
                        </a:spcAft>
                        <a:buFontTx/>
                        <a:buNone/>
                      </a:pPr>
                      <a:r>
                        <a:rPr lang="en-US" sz="1600" kern="100">
                          <a:solidFill>
                            <a:schemeClr val="tx1"/>
                          </a:solidFill>
                          <a:effectLst/>
                          <a:latin typeface="宋体" panose="02010600030101010101" pitchFamily="2" charset="-122"/>
                          <a:ea typeface="宋体" panose="02010600030101010101" pitchFamily="2" charset="-122"/>
                        </a:rPr>
                        <a:t>2 </a:t>
                      </a:r>
                      <a:r>
                        <a:rPr lang="zh-CN" sz="1600" kern="100">
                          <a:solidFill>
                            <a:schemeClr val="tx1"/>
                          </a:solidFill>
                          <a:effectLst/>
                          <a:latin typeface="宋体" panose="02010600030101010101" pitchFamily="2" charset="-122"/>
                          <a:ea typeface="宋体" panose="02010600030101010101" pitchFamily="2" charset="-122"/>
                        </a:rPr>
                        <a:t>项目组核心代表固定配置，对某产品族产品开发过程中本职能领域的工作负责。</a:t>
                      </a:r>
                    </a:p>
                    <a:p>
                      <a:pPr marL="0" lvl="0" indent="0" algn="just">
                        <a:lnSpc>
                          <a:spcPct val="150000"/>
                        </a:lnSpc>
                        <a:spcAft>
                          <a:spcPct val="0"/>
                        </a:spcAft>
                        <a:buFontTx/>
                        <a:buNone/>
                      </a:pPr>
                      <a:r>
                        <a:rPr lang="en-US" sz="1600" kern="100">
                          <a:solidFill>
                            <a:schemeClr val="tx1"/>
                          </a:solidFill>
                          <a:effectLst/>
                          <a:latin typeface="宋体" panose="02010600030101010101" pitchFamily="2" charset="-122"/>
                          <a:ea typeface="宋体" panose="02010600030101010101" pitchFamily="2" charset="-122"/>
                        </a:rPr>
                        <a:t>3 </a:t>
                      </a:r>
                      <a:r>
                        <a:rPr lang="zh-CN" sz="1600" kern="100">
                          <a:solidFill>
                            <a:schemeClr val="tx1"/>
                          </a:solidFill>
                          <a:effectLst/>
                          <a:latin typeface="宋体" panose="02010600030101010101" pitchFamily="2" charset="-122"/>
                          <a:ea typeface="宋体" panose="02010600030101010101" pitchFamily="2" charset="-122"/>
                        </a:rPr>
                        <a:t>项目组的工作不仅仅局限于开发过程，还参加产品族的规划工作，并逐渐管理产品族各个产品的生命周期阶段。</a:t>
                      </a:r>
                      <a:endParaRPr lang="zh-CN" sz="1600" kern="100">
                        <a:solidFill>
                          <a:schemeClr val="tx1"/>
                        </a:solidFill>
                        <a:effectLst/>
                        <a:latin typeface="宋体" panose="02010600030101010101" pitchFamily="2" charset="-122"/>
                        <a:ea typeface="宋体" panose="02010600030101010101" pitchFamily="2" charset="-122"/>
                        <a:cs typeface="Times New Roman"/>
                      </a:endParaRPr>
                    </a:p>
                  </a:txBody>
                  <a:tcPr marL="68580" marR="68580" marT="0" marB="0" anchor="ctr"/>
                </a:tc>
                <a:tc>
                  <a:txBody>
                    <a:bodyPr vert="horz" wrap="square"/>
                    <a:lstStyle/>
                    <a:p>
                      <a:pPr algn="just">
                        <a:lnSpc>
                          <a:spcPct val="150000"/>
                        </a:lnSpc>
                        <a:spcAft>
                          <a:spcPct val="0"/>
                        </a:spcAft>
                      </a:pPr>
                      <a:r>
                        <a:rPr lang="zh-CN" sz="1600" kern="100">
                          <a:solidFill>
                            <a:schemeClr val="tx1"/>
                          </a:solidFill>
                          <a:effectLst/>
                          <a:latin typeface="宋体" panose="02010600030101010101" pitchFamily="2" charset="-122"/>
                          <a:ea typeface="宋体" panose="02010600030101010101" pitchFamily="2" charset="-122"/>
                        </a:rPr>
                        <a:t>有助于产品族平台的整体管理</a:t>
                      </a:r>
                    </a:p>
                    <a:p>
                      <a:pPr algn="just">
                        <a:lnSpc>
                          <a:spcPct val="150000"/>
                        </a:lnSpc>
                        <a:spcAft>
                          <a:spcPct val="0"/>
                        </a:spcAft>
                      </a:pPr>
                      <a:r>
                        <a:rPr lang="zh-CN" sz="1600" kern="100">
                          <a:solidFill>
                            <a:schemeClr val="tx1"/>
                          </a:solidFill>
                          <a:effectLst/>
                          <a:latin typeface="宋体" panose="02010600030101010101" pitchFamily="2" charset="-122"/>
                          <a:ea typeface="宋体" panose="02010600030101010101" pitchFamily="2" charset="-122"/>
                        </a:rPr>
                        <a:t>有助于产品族和对应市场的充分把握</a:t>
                      </a:r>
                    </a:p>
                    <a:p>
                      <a:pPr algn="just">
                        <a:lnSpc>
                          <a:spcPct val="150000"/>
                        </a:lnSpc>
                        <a:spcAft>
                          <a:spcPct val="0"/>
                        </a:spcAft>
                      </a:pPr>
                      <a:r>
                        <a:rPr lang="zh-CN" sz="1600" kern="100">
                          <a:solidFill>
                            <a:schemeClr val="tx1"/>
                          </a:solidFill>
                          <a:effectLst/>
                          <a:latin typeface="宋体" panose="02010600030101010101" pitchFamily="2" charset="-122"/>
                          <a:ea typeface="宋体" panose="02010600030101010101" pitchFamily="2" charset="-122"/>
                        </a:rPr>
                        <a:t>有助于按优先级顺序开发产品</a:t>
                      </a:r>
                    </a:p>
                    <a:p>
                      <a:pPr algn="just">
                        <a:lnSpc>
                          <a:spcPct val="150000"/>
                        </a:lnSpc>
                        <a:spcAft>
                          <a:spcPct val="0"/>
                        </a:spcAft>
                      </a:pPr>
                      <a:r>
                        <a:rPr lang="zh-CN" sz="1600" kern="100">
                          <a:solidFill>
                            <a:schemeClr val="tx1"/>
                          </a:solidFill>
                          <a:effectLst/>
                          <a:latin typeface="宋体" panose="02010600030101010101" pitchFamily="2" charset="-122"/>
                          <a:ea typeface="宋体" panose="02010600030101010101" pitchFamily="2" charset="-122"/>
                        </a:rPr>
                        <a:t>有助于平台化和模块化开发的实现</a:t>
                      </a:r>
                    </a:p>
                    <a:p>
                      <a:pPr algn="just">
                        <a:lnSpc>
                          <a:spcPct val="150000"/>
                        </a:lnSpc>
                        <a:spcAft>
                          <a:spcPct val="0"/>
                        </a:spcAft>
                      </a:pPr>
                      <a:r>
                        <a:rPr lang="zh-CN" sz="1600" kern="100">
                          <a:solidFill>
                            <a:schemeClr val="tx1"/>
                          </a:solidFill>
                          <a:effectLst/>
                          <a:latin typeface="宋体" panose="02010600030101010101" pitchFamily="2" charset="-122"/>
                          <a:ea typeface="宋体" panose="02010600030101010101" pitchFamily="2" charset="-122"/>
                        </a:rPr>
                        <a:t>在组织管理上需要较大变革</a:t>
                      </a:r>
                      <a:endParaRPr lang="zh-CN" sz="1600" kern="100">
                        <a:solidFill>
                          <a:schemeClr val="tx1"/>
                        </a:solidFill>
                        <a:effectLst/>
                        <a:latin typeface="宋体" panose="02010600030101010101" pitchFamily="2" charset="-122"/>
                        <a:ea typeface="宋体" panose="02010600030101010101" pitchFamily="2" charset="-122"/>
                        <a:cs typeface="Times New Roman"/>
                      </a:endParaRPr>
                    </a:p>
                  </a:txBody>
                  <a:tcPr marL="68580" marR="68580" marT="0" marB="0" anchor="ctr"/>
                </a:tc>
                <a:tc>
                  <a:txBody>
                    <a:bodyPr vert="horz" wrap="square"/>
                    <a:lstStyle/>
                    <a:p>
                      <a:pPr algn="just">
                        <a:lnSpc>
                          <a:spcPct val="150000"/>
                        </a:lnSpc>
                        <a:spcAft>
                          <a:spcPct val="0"/>
                        </a:spcAft>
                      </a:pPr>
                      <a:r>
                        <a:rPr lang="zh-CN" sz="1600" kern="100">
                          <a:solidFill>
                            <a:schemeClr val="tx1"/>
                          </a:solidFill>
                          <a:effectLst/>
                          <a:latin typeface="宋体" panose="02010600030101010101" pitchFamily="2" charset="-122"/>
                          <a:ea typeface="宋体" panose="02010600030101010101" pitchFamily="2" charset="-122"/>
                        </a:rPr>
                        <a:t>设定具有相当管理权限的项目经理岗位</a:t>
                      </a:r>
                    </a:p>
                    <a:p>
                      <a:pPr algn="just">
                        <a:lnSpc>
                          <a:spcPct val="150000"/>
                        </a:lnSpc>
                        <a:spcAft>
                          <a:spcPct val="0"/>
                        </a:spcAft>
                      </a:pPr>
                      <a:r>
                        <a:rPr lang="zh-CN" sz="1600" kern="100">
                          <a:solidFill>
                            <a:schemeClr val="tx1"/>
                          </a:solidFill>
                          <a:effectLst/>
                          <a:latin typeface="宋体" panose="02010600030101010101" pitchFamily="2" charset="-122"/>
                          <a:ea typeface="宋体" panose="02010600030101010101" pitchFamily="2" charset="-122"/>
                        </a:rPr>
                        <a:t>设定具有相当管理权限的核心代表岗位</a:t>
                      </a:r>
                    </a:p>
                    <a:p>
                      <a:pPr algn="just">
                        <a:lnSpc>
                          <a:spcPct val="150000"/>
                        </a:lnSpc>
                        <a:spcAft>
                          <a:spcPct val="0"/>
                        </a:spcAft>
                      </a:pPr>
                      <a:r>
                        <a:rPr lang="zh-CN" sz="1600" kern="100">
                          <a:solidFill>
                            <a:schemeClr val="tx1"/>
                          </a:solidFill>
                          <a:effectLst/>
                          <a:latin typeface="宋体" panose="02010600030101010101" pitchFamily="2" charset="-122"/>
                          <a:ea typeface="宋体" panose="02010600030101010101" pitchFamily="2" charset="-122"/>
                        </a:rPr>
                        <a:t>需要配套设置一些部门或现有部门的职责进行一些调整</a:t>
                      </a:r>
                      <a:endParaRPr lang="zh-CN" sz="1600" kern="100">
                        <a:solidFill>
                          <a:schemeClr val="tx1"/>
                        </a:solidFill>
                        <a:effectLst/>
                        <a:latin typeface="宋体" panose="02010600030101010101" pitchFamily="2" charset="-122"/>
                        <a:ea typeface="宋体" panose="02010600030101010101" pitchFamily="2" charset="-122"/>
                        <a:cs typeface="Times New Roman"/>
                      </a:endParaRPr>
                    </a:p>
                  </a:txBody>
                  <a:tcPr marL="68580" marR="68580" marT="0" marB="0" anchor="ctr"/>
                </a:tc>
              </a:tr>
              <a:tr h="2128209">
                <a:tc>
                  <a:txBody>
                    <a:bodyPr vert="horz" wrap="square"/>
                    <a:lstStyle/>
                    <a:p>
                      <a:pPr algn="ctr">
                        <a:lnSpc>
                          <a:spcPct val="150000"/>
                        </a:lnSpc>
                        <a:spcAft>
                          <a:spcPct val="0"/>
                        </a:spcAft>
                      </a:pPr>
                      <a:r>
                        <a:rPr lang="zh-CN" sz="1600" kern="100">
                          <a:solidFill>
                            <a:schemeClr val="tx1"/>
                          </a:solidFill>
                          <a:effectLst/>
                          <a:latin typeface="宋体" panose="02010600030101010101" pitchFamily="2" charset="-122"/>
                          <a:ea typeface="宋体" panose="02010600030101010101" pitchFamily="2" charset="-122"/>
                        </a:rPr>
                        <a:t>小</a:t>
                      </a:r>
                      <a:r>
                        <a:rPr lang="en-US" sz="1600" kern="100">
                          <a:solidFill>
                            <a:schemeClr val="tx1"/>
                          </a:solidFill>
                          <a:effectLst/>
                          <a:latin typeface="宋体" panose="02010600030101010101" pitchFamily="2" charset="-122"/>
                          <a:ea typeface="宋体" panose="02010600030101010101" pitchFamily="2" charset="-122"/>
                        </a:rPr>
                        <a:t>PDT</a:t>
                      </a:r>
                      <a:endParaRPr lang="zh-CN" sz="1600" kern="100">
                        <a:solidFill>
                          <a:schemeClr val="tx1"/>
                        </a:solidFill>
                        <a:effectLst/>
                        <a:latin typeface="宋体" panose="02010600030101010101" pitchFamily="2" charset="-122"/>
                        <a:ea typeface="宋体" panose="02010600030101010101" pitchFamily="2" charset="-122"/>
                        <a:cs typeface="Times New Roman"/>
                      </a:endParaRPr>
                    </a:p>
                  </a:txBody>
                  <a:tcPr marL="68580" marR="68580" marT="0" marB="0" anchor="ctr"/>
                </a:tc>
                <a:tc>
                  <a:txBody>
                    <a:bodyPr vert="horz" wrap="square"/>
                    <a:lstStyle/>
                    <a:p>
                      <a:pPr marL="0" lvl="0" indent="0" algn="just">
                        <a:lnSpc>
                          <a:spcPct val="150000"/>
                        </a:lnSpc>
                        <a:spcAft>
                          <a:spcPct val="0"/>
                        </a:spcAft>
                        <a:buFontTx/>
                        <a:buNone/>
                      </a:pPr>
                      <a:r>
                        <a:rPr lang="en-US" sz="1600" kern="100">
                          <a:solidFill>
                            <a:schemeClr val="tx1"/>
                          </a:solidFill>
                          <a:effectLst/>
                          <a:latin typeface="宋体" panose="02010600030101010101" pitchFamily="2" charset="-122"/>
                          <a:ea typeface="宋体" panose="02010600030101010101" pitchFamily="2" charset="-122"/>
                        </a:rPr>
                        <a:t>1</a:t>
                      </a:r>
                      <a:r>
                        <a:rPr lang="zh-CN" sz="1600" kern="100">
                          <a:solidFill>
                            <a:schemeClr val="tx1"/>
                          </a:solidFill>
                          <a:effectLst/>
                          <a:latin typeface="宋体" panose="02010600030101010101" pitchFamily="2" charset="-122"/>
                          <a:ea typeface="宋体" panose="02010600030101010101" pitchFamily="2" charset="-122"/>
                        </a:rPr>
                        <a:t>项目经理随机对某单个产品开发成功负责。</a:t>
                      </a:r>
                    </a:p>
                    <a:p>
                      <a:pPr marL="0" lvl="0" indent="0" algn="just">
                        <a:lnSpc>
                          <a:spcPct val="150000"/>
                        </a:lnSpc>
                        <a:spcAft>
                          <a:spcPct val="0"/>
                        </a:spcAft>
                        <a:buFontTx/>
                        <a:buNone/>
                      </a:pPr>
                      <a:r>
                        <a:rPr lang="en-US" sz="1600" kern="100">
                          <a:solidFill>
                            <a:schemeClr val="tx1"/>
                          </a:solidFill>
                          <a:effectLst/>
                          <a:latin typeface="宋体" panose="02010600030101010101" pitchFamily="2" charset="-122"/>
                          <a:ea typeface="宋体" panose="02010600030101010101" pitchFamily="2" charset="-122"/>
                        </a:rPr>
                        <a:t>2</a:t>
                      </a:r>
                      <a:r>
                        <a:rPr lang="zh-CN" sz="1600" kern="100">
                          <a:solidFill>
                            <a:schemeClr val="tx1"/>
                          </a:solidFill>
                          <a:effectLst/>
                          <a:latin typeface="宋体" panose="02010600030101010101" pitchFamily="2" charset="-122"/>
                          <a:ea typeface="宋体" panose="02010600030101010101" pitchFamily="2" charset="-122"/>
                        </a:rPr>
                        <a:t>项目组核心代表随机配置，仅在项目开展过程中对本职能领域的工作负责。</a:t>
                      </a:r>
                    </a:p>
                    <a:p>
                      <a:pPr marL="0" lvl="0" indent="0" algn="just">
                        <a:lnSpc>
                          <a:spcPct val="150000"/>
                        </a:lnSpc>
                        <a:spcAft>
                          <a:spcPct val="0"/>
                        </a:spcAft>
                        <a:buFontTx/>
                        <a:buNone/>
                      </a:pPr>
                      <a:r>
                        <a:rPr lang="en-US" sz="1600" kern="100">
                          <a:solidFill>
                            <a:schemeClr val="tx1"/>
                          </a:solidFill>
                          <a:effectLst/>
                          <a:latin typeface="宋体" panose="02010600030101010101" pitchFamily="2" charset="-122"/>
                          <a:ea typeface="宋体" panose="02010600030101010101" pitchFamily="2" charset="-122"/>
                        </a:rPr>
                        <a:t>3 </a:t>
                      </a:r>
                      <a:r>
                        <a:rPr lang="zh-CN" sz="1600" kern="100">
                          <a:solidFill>
                            <a:schemeClr val="tx1"/>
                          </a:solidFill>
                          <a:effectLst/>
                          <a:latin typeface="宋体" panose="02010600030101010101" pitchFamily="2" charset="-122"/>
                          <a:ea typeface="宋体" panose="02010600030101010101" pitchFamily="2" charset="-122"/>
                        </a:rPr>
                        <a:t>项目组的工作局限在项目立项到上市期间，上市后项目组解散。</a:t>
                      </a:r>
                      <a:endParaRPr lang="zh-CN" sz="1600" kern="100">
                        <a:solidFill>
                          <a:schemeClr val="tx1"/>
                        </a:solidFill>
                        <a:effectLst/>
                        <a:latin typeface="宋体" panose="02010600030101010101" pitchFamily="2" charset="-122"/>
                        <a:ea typeface="宋体" panose="02010600030101010101" pitchFamily="2" charset="-122"/>
                        <a:cs typeface="Times New Roman"/>
                      </a:endParaRPr>
                    </a:p>
                  </a:txBody>
                  <a:tcPr marL="68580" marR="68580" marT="0" marB="0" anchor="ctr"/>
                </a:tc>
                <a:tc>
                  <a:txBody>
                    <a:bodyPr vert="horz" wrap="square"/>
                    <a:lstStyle/>
                    <a:p>
                      <a:pPr algn="just">
                        <a:lnSpc>
                          <a:spcPct val="150000"/>
                        </a:lnSpc>
                        <a:spcAft>
                          <a:spcPct val="0"/>
                        </a:spcAft>
                      </a:pPr>
                      <a:r>
                        <a:rPr lang="zh-CN" sz="1600" kern="100">
                          <a:solidFill>
                            <a:schemeClr val="tx1"/>
                          </a:solidFill>
                          <a:effectLst/>
                          <a:latin typeface="宋体" panose="02010600030101010101" pitchFamily="2" charset="-122"/>
                          <a:ea typeface="宋体" panose="02010600030101010101" pitchFamily="2" charset="-122"/>
                        </a:rPr>
                        <a:t>有助于培养大量的项目经理人才</a:t>
                      </a:r>
                    </a:p>
                    <a:p>
                      <a:pPr algn="just">
                        <a:lnSpc>
                          <a:spcPct val="150000"/>
                        </a:lnSpc>
                        <a:spcAft>
                          <a:spcPct val="0"/>
                        </a:spcAft>
                      </a:pPr>
                      <a:r>
                        <a:rPr lang="zh-CN" sz="1600" kern="100">
                          <a:solidFill>
                            <a:schemeClr val="tx1"/>
                          </a:solidFill>
                          <a:effectLst/>
                          <a:latin typeface="宋体" panose="02010600030101010101" pitchFamily="2" charset="-122"/>
                          <a:ea typeface="宋体" panose="02010600030101010101" pitchFamily="2" charset="-122"/>
                        </a:rPr>
                        <a:t>对企业组织管理的调整不大，调整过程中遇到障碍较小</a:t>
                      </a:r>
                    </a:p>
                    <a:p>
                      <a:pPr algn="just">
                        <a:lnSpc>
                          <a:spcPct val="150000"/>
                        </a:lnSpc>
                        <a:spcAft>
                          <a:spcPct val="0"/>
                        </a:spcAft>
                      </a:pPr>
                      <a:r>
                        <a:rPr lang="zh-CN" sz="1600" kern="100">
                          <a:solidFill>
                            <a:schemeClr val="tx1"/>
                          </a:solidFill>
                          <a:effectLst/>
                          <a:latin typeface="宋体" panose="02010600030101010101" pitchFamily="2" charset="-122"/>
                          <a:ea typeface="宋体" panose="02010600030101010101" pitchFamily="2" charset="-122"/>
                        </a:rPr>
                        <a:t>不利于整个产品族的业务管理</a:t>
                      </a:r>
                    </a:p>
                    <a:p>
                      <a:pPr algn="just">
                        <a:lnSpc>
                          <a:spcPct val="150000"/>
                        </a:lnSpc>
                        <a:spcAft>
                          <a:spcPct val="0"/>
                        </a:spcAft>
                      </a:pPr>
                      <a:r>
                        <a:rPr lang="zh-CN" sz="1600" kern="100">
                          <a:solidFill>
                            <a:schemeClr val="tx1"/>
                          </a:solidFill>
                          <a:effectLst/>
                          <a:latin typeface="宋体" panose="02010600030101010101" pitchFamily="2" charset="-122"/>
                          <a:ea typeface="宋体" panose="02010600030101010101" pitchFamily="2" charset="-122"/>
                        </a:rPr>
                        <a:t>项目组人员变革剧烈，难以追责</a:t>
                      </a:r>
                      <a:endParaRPr lang="zh-CN" sz="1600" kern="100">
                        <a:solidFill>
                          <a:schemeClr val="tx1"/>
                        </a:solidFill>
                        <a:effectLst/>
                        <a:latin typeface="宋体" panose="02010600030101010101" pitchFamily="2" charset="-122"/>
                        <a:ea typeface="宋体" panose="02010600030101010101" pitchFamily="2" charset="-122"/>
                        <a:cs typeface="Times New Roman"/>
                      </a:endParaRPr>
                    </a:p>
                  </a:txBody>
                  <a:tcPr marL="68580" marR="68580" marT="0" marB="0" anchor="ctr"/>
                </a:tc>
                <a:tc>
                  <a:txBody>
                    <a:bodyPr vert="horz" wrap="square"/>
                    <a:lstStyle/>
                    <a:p>
                      <a:pPr algn="just">
                        <a:lnSpc>
                          <a:spcPct val="150000"/>
                        </a:lnSpc>
                        <a:spcAft>
                          <a:spcPct val="0"/>
                        </a:spcAft>
                      </a:pPr>
                      <a:r>
                        <a:rPr lang="zh-CN" sz="1600" kern="100">
                          <a:solidFill>
                            <a:schemeClr val="tx1"/>
                          </a:solidFill>
                          <a:effectLst/>
                          <a:latin typeface="宋体" panose="02010600030101010101" pitchFamily="2" charset="-122"/>
                          <a:ea typeface="宋体" panose="02010600030101010101" pitchFamily="2" charset="-122"/>
                        </a:rPr>
                        <a:t>可以设定具有相当管理权限的项目经理岗位</a:t>
                      </a:r>
                    </a:p>
                    <a:p>
                      <a:pPr algn="just">
                        <a:lnSpc>
                          <a:spcPct val="150000"/>
                        </a:lnSpc>
                        <a:spcAft>
                          <a:spcPct val="0"/>
                        </a:spcAft>
                      </a:pPr>
                      <a:r>
                        <a:rPr lang="zh-CN" sz="1600" kern="100">
                          <a:solidFill>
                            <a:schemeClr val="tx1"/>
                          </a:solidFill>
                          <a:effectLst/>
                          <a:latin typeface="宋体" panose="02010600030101010101" pitchFamily="2" charset="-122"/>
                          <a:ea typeface="宋体" panose="02010600030101010101" pitchFamily="2" charset="-122"/>
                        </a:rPr>
                        <a:t>核心代表岗位一般都为兼职</a:t>
                      </a:r>
                    </a:p>
                    <a:p>
                      <a:pPr algn="just">
                        <a:lnSpc>
                          <a:spcPct val="150000"/>
                        </a:lnSpc>
                        <a:spcAft>
                          <a:spcPct val="0"/>
                        </a:spcAft>
                      </a:pPr>
                      <a:r>
                        <a:rPr lang="zh-CN" sz="1600" kern="100">
                          <a:solidFill>
                            <a:schemeClr val="tx1"/>
                          </a:solidFill>
                          <a:effectLst/>
                          <a:latin typeface="宋体" panose="02010600030101010101" pitchFamily="2" charset="-122"/>
                          <a:ea typeface="宋体" panose="02010600030101010101" pitchFamily="2" charset="-122"/>
                        </a:rPr>
                        <a:t>不需要对现有组织管理进行大幅度调整</a:t>
                      </a:r>
                      <a:endParaRPr lang="zh-CN" sz="1600" kern="100">
                        <a:solidFill>
                          <a:schemeClr val="tx1"/>
                        </a:solidFill>
                        <a:effectLst/>
                        <a:latin typeface="宋体" panose="02010600030101010101" pitchFamily="2" charset="-122"/>
                        <a:ea typeface="宋体" panose="02010600030101010101" pitchFamily="2" charset="-122"/>
                        <a:cs typeface="Times New Roman"/>
                      </a:endParaRPr>
                    </a:p>
                  </a:txBody>
                  <a:tcPr marL="68580" marR="68580" marT="0" marB="0" anchor="ctr"/>
                </a:tc>
              </a:tr>
            </a:tbl>
          </a:graphicData>
        </a:graphic>
      </p:graphicFrame>
    </p:spTree>
    <p:extLst>
      <p:ext uri="{BB962C8B-B14F-4D97-AF65-F5344CB8AC3E}">
        <p14:creationId xmlns:p14="http://schemas.microsoft.com/office/powerpoint/2010/main" val="4001921959"/>
      </p:ext>
    </p:extLst>
  </p:cSld>
  <p:clrMapOvr>
    <a:masterClrMapping/>
  </p:clrMapOvr>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各个代表的培养一定要找到“根源”所在（举例）</a:t>
            </a:r>
            <a:endParaRPr lang="zh-CN" altLang="en-US"/>
          </a:p>
        </p:txBody>
      </p:sp>
      <p:graphicFrame>
        <p:nvGraphicFramePr>
          <p:cNvPr id="4" name="表格 3"/>
          <p:cNvGraphicFramePr>
            <a:graphicFrameLocks noGrp="1"/>
          </p:cNvGraphicFramePr>
          <p:nvPr>
            <p:extLst>
              <p:ext uri="{D42A27DB-BD31-4B8C-83A1-F6EECF244321}">
                <p14:modId xmlns:p14="http://schemas.microsoft.com/office/powerpoint/2010/main" val="3143881047"/>
              </p:ext>
            </p:extLst>
          </p:nvPr>
        </p:nvGraphicFramePr>
        <p:xfrm>
          <a:off x="1630710" y="980728"/>
          <a:ext cx="9217023" cy="5472612"/>
        </p:xfrm>
        <a:graphic>
          <a:graphicData uri="http://schemas.openxmlformats.org/drawingml/2006/table">
            <a:tbl>
              <a:tblPr firstRow="1" firstCol="1" bandRow="1">
                <a:tableStyleId>{5C22544A-7EE6-4342-B048-85BDC9FD1C3A}</a:tableStyleId>
              </a:tblPr>
              <a:tblGrid>
                <a:gridCol w="883631"/>
                <a:gridCol w="1993308"/>
                <a:gridCol w="3372293"/>
                <a:gridCol w="2967791"/>
              </a:tblGrid>
              <a:tr h="442397">
                <a:tc>
                  <a:txBody>
                    <a:bodyPr vert="horz" wrap="square"/>
                    <a:lstStyle/>
                    <a:p>
                      <a:pPr algn="ctr">
                        <a:lnSpc>
                          <a:spcPct val="150000"/>
                        </a:lnSpc>
                        <a:spcAft>
                          <a:spcPct val="0"/>
                        </a:spcAft>
                      </a:pPr>
                      <a:r>
                        <a:rPr lang="zh-CN" sz="2000" kern="100">
                          <a:solidFill>
                            <a:schemeClr val="tx1"/>
                          </a:solidFill>
                          <a:effectLst/>
                          <a:latin typeface="宋体" panose="02010600030101010101" pitchFamily="2" charset="-122"/>
                          <a:ea typeface="宋体" panose="02010600030101010101" pitchFamily="2" charset="-122"/>
                        </a:rPr>
                        <a:t>序号</a:t>
                      </a:r>
                      <a:endParaRPr lang="zh-CN" sz="2000" kern="100">
                        <a:solidFill>
                          <a:schemeClr val="tx1"/>
                        </a:solidFill>
                        <a:effectLst/>
                        <a:latin typeface="宋体" panose="02010600030101010101" pitchFamily="2" charset="-122"/>
                        <a:ea typeface="宋体" panose="02010600030101010101" pitchFamily="2" charset="-122"/>
                        <a:cs typeface="Times New Roman"/>
                      </a:endParaRPr>
                    </a:p>
                  </a:txBody>
                  <a:tcPr marL="68580" marR="68580" marT="0" marB="0" anchor="ctr"/>
                </a:tc>
                <a:tc>
                  <a:txBody>
                    <a:bodyPr vert="horz" wrap="square"/>
                    <a:lstStyle/>
                    <a:p>
                      <a:pPr algn="ctr">
                        <a:lnSpc>
                          <a:spcPct val="150000"/>
                        </a:lnSpc>
                        <a:spcAft>
                          <a:spcPct val="0"/>
                        </a:spcAft>
                      </a:pPr>
                      <a:r>
                        <a:rPr lang="en-US" sz="2000" kern="100">
                          <a:solidFill>
                            <a:schemeClr val="tx1"/>
                          </a:solidFill>
                          <a:effectLst/>
                          <a:latin typeface="宋体" panose="02010600030101010101" pitchFamily="2" charset="-122"/>
                          <a:ea typeface="宋体" panose="02010600030101010101" pitchFamily="2" charset="-122"/>
                        </a:rPr>
                        <a:t>PDT</a:t>
                      </a:r>
                      <a:r>
                        <a:rPr lang="zh-CN" sz="2000" kern="100">
                          <a:solidFill>
                            <a:schemeClr val="tx1"/>
                          </a:solidFill>
                          <a:effectLst/>
                          <a:latin typeface="宋体" panose="02010600030101010101" pitchFamily="2" charset="-122"/>
                          <a:ea typeface="宋体" panose="02010600030101010101" pitchFamily="2" charset="-122"/>
                        </a:rPr>
                        <a:t>角色</a:t>
                      </a:r>
                      <a:endParaRPr lang="zh-CN" sz="2000" kern="100">
                        <a:solidFill>
                          <a:schemeClr val="tx1"/>
                        </a:solidFill>
                        <a:effectLst/>
                        <a:latin typeface="宋体" panose="02010600030101010101" pitchFamily="2" charset="-122"/>
                        <a:ea typeface="宋体" panose="02010600030101010101" pitchFamily="2" charset="-122"/>
                        <a:cs typeface="Times New Roman"/>
                      </a:endParaRPr>
                    </a:p>
                  </a:txBody>
                  <a:tcPr marL="68580" marR="68580" marT="0" marB="0" anchor="ctr"/>
                </a:tc>
                <a:tc>
                  <a:txBody>
                    <a:bodyPr vert="horz" wrap="square"/>
                    <a:lstStyle/>
                    <a:p>
                      <a:pPr algn="ctr">
                        <a:lnSpc>
                          <a:spcPct val="150000"/>
                        </a:lnSpc>
                        <a:spcAft>
                          <a:spcPct val="0"/>
                        </a:spcAft>
                      </a:pPr>
                      <a:r>
                        <a:rPr lang="zh-CN" sz="2000" kern="100">
                          <a:solidFill>
                            <a:schemeClr val="tx1"/>
                          </a:solidFill>
                          <a:effectLst/>
                          <a:latin typeface="宋体" panose="02010600030101010101" pitchFamily="2" charset="-122"/>
                          <a:ea typeface="宋体" panose="02010600030101010101" pitchFamily="2" charset="-122"/>
                        </a:rPr>
                        <a:t>对应资源部门</a:t>
                      </a:r>
                      <a:endParaRPr lang="zh-CN" sz="2000" kern="100">
                        <a:solidFill>
                          <a:schemeClr val="tx1"/>
                        </a:solidFill>
                        <a:effectLst/>
                        <a:latin typeface="宋体" panose="02010600030101010101" pitchFamily="2" charset="-122"/>
                        <a:ea typeface="宋体" panose="02010600030101010101" pitchFamily="2" charset="-122"/>
                        <a:cs typeface="Times New Roman"/>
                      </a:endParaRPr>
                    </a:p>
                  </a:txBody>
                  <a:tcPr marL="68580" marR="68580" marT="0" marB="0" anchor="ctr"/>
                </a:tc>
                <a:tc>
                  <a:txBody>
                    <a:bodyPr vert="horz" wrap="square"/>
                    <a:lstStyle/>
                    <a:p>
                      <a:pPr algn="ctr">
                        <a:lnSpc>
                          <a:spcPct val="150000"/>
                        </a:lnSpc>
                        <a:spcAft>
                          <a:spcPct val="0"/>
                        </a:spcAft>
                      </a:pPr>
                      <a:r>
                        <a:rPr lang="zh-CN" sz="2000" kern="100">
                          <a:solidFill>
                            <a:schemeClr val="tx1"/>
                          </a:solidFill>
                          <a:effectLst/>
                          <a:latin typeface="宋体" panose="02010600030101010101" pitchFamily="2" charset="-122"/>
                          <a:ea typeface="宋体" panose="02010600030101010101" pitchFamily="2" charset="-122"/>
                        </a:rPr>
                        <a:t>新建</a:t>
                      </a:r>
                      <a:r>
                        <a:rPr lang="en-US" sz="2000" kern="100">
                          <a:solidFill>
                            <a:schemeClr val="tx1"/>
                          </a:solidFill>
                          <a:effectLst/>
                          <a:latin typeface="宋体" panose="02010600030101010101" pitchFamily="2" charset="-122"/>
                          <a:ea typeface="宋体" panose="02010600030101010101" pitchFamily="2" charset="-122"/>
                        </a:rPr>
                        <a:t>/</a:t>
                      </a:r>
                      <a:r>
                        <a:rPr lang="zh-CN" sz="2000" kern="100">
                          <a:solidFill>
                            <a:schemeClr val="tx1"/>
                          </a:solidFill>
                          <a:effectLst/>
                          <a:latin typeface="宋体" panose="02010600030101010101" pitchFamily="2" charset="-122"/>
                          <a:ea typeface="宋体" panose="02010600030101010101" pitchFamily="2" charset="-122"/>
                        </a:rPr>
                        <a:t>改建</a:t>
                      </a:r>
                      <a:endParaRPr lang="zh-CN" sz="2000" kern="100">
                        <a:solidFill>
                          <a:schemeClr val="tx1"/>
                        </a:solidFill>
                        <a:effectLst/>
                        <a:latin typeface="宋体" panose="02010600030101010101" pitchFamily="2" charset="-122"/>
                        <a:ea typeface="宋体" panose="02010600030101010101" pitchFamily="2" charset="-122"/>
                        <a:cs typeface="Times New Roman"/>
                      </a:endParaRPr>
                    </a:p>
                  </a:txBody>
                  <a:tcPr marL="68580" marR="68580" marT="0" marB="0" anchor="ctr"/>
                </a:tc>
              </a:tr>
              <a:tr h="442397">
                <a:tc>
                  <a:txBody>
                    <a:bodyPr vert="horz" wrap="square"/>
                    <a:lstStyle/>
                    <a:p>
                      <a:pPr algn="ctr">
                        <a:lnSpc>
                          <a:spcPct val="150000"/>
                        </a:lnSpc>
                        <a:spcAft>
                          <a:spcPct val="0"/>
                        </a:spcAft>
                      </a:pPr>
                      <a:r>
                        <a:rPr lang="en-US" sz="2000" kern="100">
                          <a:solidFill>
                            <a:schemeClr val="tx1"/>
                          </a:solidFill>
                          <a:effectLst/>
                          <a:latin typeface="宋体" panose="02010600030101010101" pitchFamily="2" charset="-122"/>
                          <a:ea typeface="宋体" panose="02010600030101010101" pitchFamily="2" charset="-122"/>
                        </a:rPr>
                        <a:t>1</a:t>
                      </a:r>
                      <a:endParaRPr lang="zh-CN" sz="2000" kern="100">
                        <a:solidFill>
                          <a:schemeClr val="tx1"/>
                        </a:solidFill>
                        <a:effectLst/>
                        <a:latin typeface="宋体" panose="02010600030101010101" pitchFamily="2" charset="-122"/>
                        <a:ea typeface="宋体" panose="02010600030101010101" pitchFamily="2" charset="-122"/>
                        <a:cs typeface="Times New Roman"/>
                      </a:endParaRPr>
                    </a:p>
                  </a:txBody>
                  <a:tcPr marL="68580" marR="68580" marT="0" marB="0" anchor="ctr"/>
                </a:tc>
                <a:tc>
                  <a:txBody>
                    <a:bodyPr vert="horz" wrap="square"/>
                    <a:lstStyle/>
                    <a:p>
                      <a:pPr algn="ctr">
                        <a:lnSpc>
                          <a:spcPct val="150000"/>
                        </a:lnSpc>
                        <a:spcAft>
                          <a:spcPct val="0"/>
                        </a:spcAft>
                      </a:pPr>
                      <a:r>
                        <a:rPr lang="en-US" sz="2000" kern="100">
                          <a:solidFill>
                            <a:schemeClr val="tx1"/>
                          </a:solidFill>
                          <a:effectLst/>
                          <a:latin typeface="宋体" panose="02010600030101010101" pitchFamily="2" charset="-122"/>
                          <a:ea typeface="宋体" panose="02010600030101010101" pitchFamily="2" charset="-122"/>
                        </a:rPr>
                        <a:t>LPDT</a:t>
                      </a:r>
                      <a:endParaRPr lang="zh-CN" sz="2000" kern="100">
                        <a:solidFill>
                          <a:schemeClr val="tx1"/>
                        </a:solidFill>
                        <a:effectLst/>
                        <a:latin typeface="宋体" panose="02010600030101010101" pitchFamily="2" charset="-122"/>
                        <a:ea typeface="宋体" panose="02010600030101010101" pitchFamily="2" charset="-122"/>
                        <a:cs typeface="Times New Roman"/>
                      </a:endParaRPr>
                    </a:p>
                  </a:txBody>
                  <a:tcPr marL="68580" marR="68580" marT="0" marB="0" anchor="ctr"/>
                </a:tc>
                <a:tc>
                  <a:txBody>
                    <a:bodyPr vert="horz" wrap="square"/>
                    <a:lstStyle/>
                    <a:p>
                      <a:pPr algn="ctr">
                        <a:lnSpc>
                          <a:spcPct val="150000"/>
                        </a:lnSpc>
                        <a:spcAft>
                          <a:spcPct val="0"/>
                        </a:spcAft>
                      </a:pPr>
                      <a:r>
                        <a:rPr lang="zh-CN" sz="2000" kern="100">
                          <a:solidFill>
                            <a:schemeClr val="tx1"/>
                          </a:solidFill>
                          <a:effectLst/>
                          <a:latin typeface="宋体" panose="02010600030101010101" pitchFamily="2" charset="-122"/>
                          <a:ea typeface="宋体" panose="02010600030101010101" pitchFamily="2" charset="-122"/>
                        </a:rPr>
                        <a:t>研发中心</a:t>
                      </a:r>
                      <a:r>
                        <a:rPr lang="en-US" sz="2000" kern="100">
                          <a:solidFill>
                            <a:schemeClr val="tx1"/>
                          </a:solidFill>
                          <a:effectLst/>
                          <a:latin typeface="宋体" panose="02010600030101010101" pitchFamily="2" charset="-122"/>
                          <a:ea typeface="宋体" panose="02010600030101010101" pitchFamily="2" charset="-122"/>
                        </a:rPr>
                        <a:t>-</a:t>
                      </a:r>
                      <a:r>
                        <a:rPr lang="zh-CN" sz="2000" kern="100">
                          <a:solidFill>
                            <a:schemeClr val="tx1"/>
                          </a:solidFill>
                          <a:effectLst/>
                          <a:latin typeface="宋体" panose="02010600030101010101" pitchFamily="2" charset="-122"/>
                          <a:ea typeface="宋体" panose="02010600030101010101" pitchFamily="2" charset="-122"/>
                        </a:rPr>
                        <a:t>项目管理部</a:t>
                      </a:r>
                      <a:endParaRPr lang="zh-CN" sz="2000" kern="100">
                        <a:solidFill>
                          <a:schemeClr val="tx1"/>
                        </a:solidFill>
                        <a:effectLst/>
                        <a:latin typeface="宋体" panose="02010600030101010101" pitchFamily="2" charset="-122"/>
                        <a:ea typeface="宋体" panose="02010600030101010101" pitchFamily="2" charset="-122"/>
                        <a:cs typeface="Times New Roman"/>
                      </a:endParaRPr>
                    </a:p>
                  </a:txBody>
                  <a:tcPr marL="68580" marR="68580" marT="0" marB="0" anchor="ctr"/>
                </a:tc>
                <a:tc>
                  <a:txBody>
                    <a:bodyPr vert="horz" wrap="square"/>
                    <a:lstStyle/>
                    <a:p>
                      <a:pPr algn="ctr">
                        <a:lnSpc>
                          <a:spcPct val="150000"/>
                        </a:lnSpc>
                        <a:spcAft>
                          <a:spcPct val="0"/>
                        </a:spcAft>
                      </a:pPr>
                      <a:r>
                        <a:rPr lang="zh-CN" sz="2000" kern="100">
                          <a:solidFill>
                            <a:schemeClr val="tx1"/>
                          </a:solidFill>
                          <a:effectLst/>
                          <a:latin typeface="宋体" panose="02010600030101010101" pitchFamily="2" charset="-122"/>
                          <a:ea typeface="宋体" panose="02010600030101010101" pitchFamily="2" charset="-122"/>
                        </a:rPr>
                        <a:t>改建</a:t>
                      </a:r>
                      <a:endParaRPr lang="zh-CN" sz="2000" kern="100">
                        <a:solidFill>
                          <a:schemeClr val="tx1"/>
                        </a:solidFill>
                        <a:effectLst/>
                        <a:latin typeface="宋体" panose="02010600030101010101" pitchFamily="2" charset="-122"/>
                        <a:ea typeface="宋体" panose="02010600030101010101" pitchFamily="2" charset="-122"/>
                        <a:cs typeface="Times New Roman"/>
                      </a:endParaRPr>
                    </a:p>
                  </a:txBody>
                  <a:tcPr marL="68580" marR="68580" marT="0" marB="0" anchor="ctr"/>
                </a:tc>
              </a:tr>
              <a:tr h="966718">
                <a:tc>
                  <a:txBody>
                    <a:bodyPr vert="horz" wrap="square"/>
                    <a:lstStyle/>
                    <a:p>
                      <a:pPr algn="ctr">
                        <a:lnSpc>
                          <a:spcPct val="150000"/>
                        </a:lnSpc>
                        <a:spcAft>
                          <a:spcPct val="0"/>
                        </a:spcAft>
                      </a:pPr>
                      <a:r>
                        <a:rPr lang="en-US" sz="2000" kern="100">
                          <a:solidFill>
                            <a:schemeClr val="tx1"/>
                          </a:solidFill>
                          <a:effectLst/>
                          <a:latin typeface="宋体" panose="02010600030101010101" pitchFamily="2" charset="-122"/>
                          <a:ea typeface="宋体" panose="02010600030101010101" pitchFamily="2" charset="-122"/>
                        </a:rPr>
                        <a:t>2</a:t>
                      </a:r>
                      <a:endParaRPr lang="zh-CN" sz="2000" kern="100">
                        <a:solidFill>
                          <a:schemeClr val="tx1"/>
                        </a:solidFill>
                        <a:effectLst/>
                        <a:latin typeface="宋体" panose="02010600030101010101" pitchFamily="2" charset="-122"/>
                        <a:ea typeface="宋体" panose="02010600030101010101" pitchFamily="2" charset="-122"/>
                        <a:cs typeface="Times New Roman"/>
                      </a:endParaRPr>
                    </a:p>
                  </a:txBody>
                  <a:tcPr marL="68580" marR="68580" marT="0" marB="0" anchor="ctr"/>
                </a:tc>
                <a:tc>
                  <a:txBody>
                    <a:bodyPr vert="horz" wrap="square"/>
                    <a:lstStyle/>
                    <a:p>
                      <a:pPr algn="ctr">
                        <a:lnSpc>
                          <a:spcPct val="150000"/>
                        </a:lnSpc>
                        <a:spcAft>
                          <a:spcPct val="0"/>
                        </a:spcAft>
                      </a:pPr>
                      <a:r>
                        <a:rPr lang="zh-CN" sz="2000" kern="100">
                          <a:solidFill>
                            <a:schemeClr val="tx1"/>
                          </a:solidFill>
                          <a:effectLst/>
                          <a:latin typeface="宋体" panose="02010600030101010101" pitchFamily="2" charset="-122"/>
                          <a:ea typeface="宋体" panose="02010600030101010101" pitchFamily="2" charset="-122"/>
                        </a:rPr>
                        <a:t>市场代表</a:t>
                      </a:r>
                      <a:endParaRPr lang="zh-CN" sz="2000" kern="100">
                        <a:solidFill>
                          <a:schemeClr val="tx1"/>
                        </a:solidFill>
                        <a:effectLst/>
                        <a:latin typeface="宋体" panose="02010600030101010101" pitchFamily="2" charset="-122"/>
                        <a:ea typeface="宋体" panose="02010600030101010101" pitchFamily="2" charset="-122"/>
                        <a:cs typeface="Times New Roman"/>
                      </a:endParaRPr>
                    </a:p>
                  </a:txBody>
                  <a:tcPr marL="68580" marR="68580" marT="0" marB="0" anchor="ctr"/>
                </a:tc>
                <a:tc>
                  <a:txBody>
                    <a:bodyPr vert="horz" wrap="square"/>
                    <a:lstStyle/>
                    <a:p>
                      <a:pPr algn="ctr">
                        <a:lnSpc>
                          <a:spcPct val="150000"/>
                        </a:lnSpc>
                        <a:spcAft>
                          <a:spcPct val="0"/>
                        </a:spcAft>
                      </a:pPr>
                      <a:r>
                        <a:rPr lang="zh-CN" sz="2000" kern="100">
                          <a:solidFill>
                            <a:schemeClr val="tx1"/>
                          </a:solidFill>
                          <a:effectLst/>
                          <a:latin typeface="宋体" panose="02010600030101010101" pitchFamily="2" charset="-122"/>
                          <a:ea typeface="宋体" panose="02010600030101010101" pitchFamily="2" charset="-122"/>
                        </a:rPr>
                        <a:t>国内营销中心</a:t>
                      </a:r>
                      <a:r>
                        <a:rPr lang="en-US" sz="2000" kern="100">
                          <a:solidFill>
                            <a:schemeClr val="tx1"/>
                          </a:solidFill>
                          <a:effectLst/>
                          <a:latin typeface="宋体" panose="02010600030101010101" pitchFamily="2" charset="-122"/>
                          <a:ea typeface="宋体" panose="02010600030101010101" pitchFamily="2" charset="-122"/>
                        </a:rPr>
                        <a:t>-</a:t>
                      </a:r>
                      <a:r>
                        <a:rPr lang="zh-CN" sz="2000" kern="100">
                          <a:solidFill>
                            <a:schemeClr val="tx1"/>
                          </a:solidFill>
                          <a:effectLst/>
                          <a:latin typeface="宋体" panose="02010600030101010101" pitchFamily="2" charset="-122"/>
                          <a:ea typeface="宋体" panose="02010600030101010101" pitchFamily="2" charset="-122"/>
                        </a:rPr>
                        <a:t>市场管理部</a:t>
                      </a:r>
                    </a:p>
                    <a:p>
                      <a:pPr algn="ctr">
                        <a:lnSpc>
                          <a:spcPct val="150000"/>
                        </a:lnSpc>
                        <a:spcAft>
                          <a:spcPct val="0"/>
                        </a:spcAft>
                      </a:pPr>
                      <a:r>
                        <a:rPr lang="zh-CN" sz="2000" kern="100">
                          <a:solidFill>
                            <a:schemeClr val="tx1"/>
                          </a:solidFill>
                          <a:effectLst/>
                          <a:latin typeface="宋体" panose="02010600030101010101" pitchFamily="2" charset="-122"/>
                          <a:ea typeface="宋体" panose="02010600030101010101" pitchFamily="2" charset="-122"/>
                        </a:rPr>
                        <a:t>国外营销中心</a:t>
                      </a:r>
                      <a:r>
                        <a:rPr lang="en-US" sz="2000" kern="100">
                          <a:solidFill>
                            <a:schemeClr val="tx1"/>
                          </a:solidFill>
                          <a:effectLst/>
                          <a:latin typeface="宋体" panose="02010600030101010101" pitchFamily="2" charset="-122"/>
                          <a:ea typeface="宋体" panose="02010600030101010101" pitchFamily="2" charset="-122"/>
                        </a:rPr>
                        <a:t>-</a:t>
                      </a:r>
                      <a:r>
                        <a:rPr lang="zh-CN" sz="2000" kern="100">
                          <a:solidFill>
                            <a:schemeClr val="tx1"/>
                          </a:solidFill>
                          <a:effectLst/>
                          <a:latin typeface="宋体" panose="02010600030101010101" pitchFamily="2" charset="-122"/>
                          <a:ea typeface="宋体" panose="02010600030101010101" pitchFamily="2" charset="-122"/>
                        </a:rPr>
                        <a:t>市场管理部</a:t>
                      </a:r>
                      <a:endParaRPr lang="zh-CN" sz="2000" kern="100">
                        <a:solidFill>
                          <a:schemeClr val="tx1"/>
                        </a:solidFill>
                        <a:effectLst/>
                        <a:latin typeface="宋体" panose="02010600030101010101" pitchFamily="2" charset="-122"/>
                        <a:ea typeface="宋体" panose="02010600030101010101" pitchFamily="2" charset="-122"/>
                        <a:cs typeface="Times New Roman"/>
                      </a:endParaRPr>
                    </a:p>
                  </a:txBody>
                  <a:tcPr marL="68580" marR="68580" marT="0" marB="0" anchor="ctr"/>
                </a:tc>
                <a:tc>
                  <a:txBody>
                    <a:bodyPr vert="horz" wrap="square"/>
                    <a:lstStyle/>
                    <a:p>
                      <a:pPr algn="ctr">
                        <a:lnSpc>
                          <a:spcPct val="150000"/>
                        </a:lnSpc>
                        <a:spcAft>
                          <a:spcPct val="0"/>
                        </a:spcAft>
                      </a:pPr>
                      <a:r>
                        <a:rPr lang="zh-CN" sz="2000" kern="100">
                          <a:solidFill>
                            <a:schemeClr val="tx1"/>
                          </a:solidFill>
                          <a:effectLst/>
                          <a:latin typeface="宋体" panose="02010600030101010101" pitchFamily="2" charset="-122"/>
                          <a:ea typeface="宋体" panose="02010600030101010101" pitchFamily="2" charset="-122"/>
                        </a:rPr>
                        <a:t>改建</a:t>
                      </a:r>
                    </a:p>
                    <a:p>
                      <a:pPr algn="ctr">
                        <a:lnSpc>
                          <a:spcPct val="150000"/>
                        </a:lnSpc>
                        <a:spcAft>
                          <a:spcPct val="0"/>
                        </a:spcAft>
                      </a:pPr>
                      <a:r>
                        <a:rPr lang="zh-CN" sz="2000" kern="100">
                          <a:solidFill>
                            <a:schemeClr val="tx1"/>
                          </a:solidFill>
                          <a:effectLst/>
                          <a:latin typeface="宋体" panose="02010600030101010101" pitchFamily="2" charset="-122"/>
                          <a:ea typeface="宋体" panose="02010600030101010101" pitchFamily="2" charset="-122"/>
                        </a:rPr>
                        <a:t>同一项目限定国内或国外</a:t>
                      </a:r>
                      <a:endParaRPr lang="zh-CN" sz="2000" kern="100">
                        <a:solidFill>
                          <a:schemeClr val="tx1"/>
                        </a:solidFill>
                        <a:effectLst/>
                        <a:latin typeface="宋体" panose="02010600030101010101" pitchFamily="2" charset="-122"/>
                        <a:ea typeface="宋体" panose="02010600030101010101" pitchFamily="2" charset="-122"/>
                        <a:cs typeface="Times New Roman"/>
                      </a:endParaRPr>
                    </a:p>
                  </a:txBody>
                  <a:tcPr marL="68580" marR="68580" marT="0" marB="0" anchor="ctr"/>
                </a:tc>
              </a:tr>
              <a:tr h="442397">
                <a:tc>
                  <a:txBody>
                    <a:bodyPr vert="horz" wrap="square"/>
                    <a:lstStyle/>
                    <a:p>
                      <a:pPr algn="ctr">
                        <a:lnSpc>
                          <a:spcPct val="150000"/>
                        </a:lnSpc>
                        <a:spcAft>
                          <a:spcPct val="0"/>
                        </a:spcAft>
                      </a:pPr>
                      <a:r>
                        <a:rPr lang="en-US" sz="2000" kern="100">
                          <a:solidFill>
                            <a:schemeClr val="tx1"/>
                          </a:solidFill>
                          <a:effectLst/>
                          <a:latin typeface="宋体" panose="02010600030101010101" pitchFamily="2" charset="-122"/>
                          <a:ea typeface="宋体" panose="02010600030101010101" pitchFamily="2" charset="-122"/>
                        </a:rPr>
                        <a:t>3</a:t>
                      </a:r>
                      <a:endParaRPr lang="zh-CN" sz="2000" kern="100">
                        <a:solidFill>
                          <a:schemeClr val="tx1"/>
                        </a:solidFill>
                        <a:effectLst/>
                        <a:latin typeface="宋体" panose="02010600030101010101" pitchFamily="2" charset="-122"/>
                        <a:ea typeface="宋体" panose="02010600030101010101" pitchFamily="2" charset="-122"/>
                        <a:cs typeface="Times New Roman"/>
                      </a:endParaRPr>
                    </a:p>
                  </a:txBody>
                  <a:tcPr marL="68580" marR="68580" marT="0" marB="0" anchor="ctr"/>
                </a:tc>
                <a:tc>
                  <a:txBody>
                    <a:bodyPr vert="horz" wrap="square"/>
                    <a:lstStyle/>
                    <a:p>
                      <a:pPr algn="ctr">
                        <a:lnSpc>
                          <a:spcPct val="150000"/>
                        </a:lnSpc>
                        <a:spcAft>
                          <a:spcPct val="0"/>
                        </a:spcAft>
                      </a:pPr>
                      <a:r>
                        <a:rPr lang="zh-CN" sz="2000" kern="100">
                          <a:solidFill>
                            <a:schemeClr val="tx1"/>
                          </a:solidFill>
                          <a:effectLst/>
                          <a:latin typeface="宋体" panose="02010600030101010101" pitchFamily="2" charset="-122"/>
                          <a:ea typeface="宋体" panose="02010600030101010101" pitchFamily="2" charset="-122"/>
                        </a:rPr>
                        <a:t>研发代表</a:t>
                      </a:r>
                      <a:endParaRPr lang="zh-CN" sz="2000" kern="100">
                        <a:solidFill>
                          <a:schemeClr val="tx1"/>
                        </a:solidFill>
                        <a:effectLst/>
                        <a:latin typeface="宋体" panose="02010600030101010101" pitchFamily="2" charset="-122"/>
                        <a:ea typeface="宋体" panose="02010600030101010101" pitchFamily="2" charset="-122"/>
                        <a:cs typeface="Times New Roman"/>
                      </a:endParaRPr>
                    </a:p>
                  </a:txBody>
                  <a:tcPr marL="68580" marR="68580" marT="0" marB="0" anchor="ctr"/>
                </a:tc>
                <a:tc>
                  <a:txBody>
                    <a:bodyPr vert="horz" wrap="square"/>
                    <a:lstStyle/>
                    <a:p>
                      <a:pPr algn="ctr">
                        <a:lnSpc>
                          <a:spcPct val="150000"/>
                        </a:lnSpc>
                        <a:spcAft>
                          <a:spcPct val="0"/>
                        </a:spcAft>
                      </a:pPr>
                      <a:r>
                        <a:rPr lang="zh-CN" sz="2000" kern="100">
                          <a:solidFill>
                            <a:schemeClr val="tx1"/>
                          </a:solidFill>
                          <a:effectLst/>
                          <a:latin typeface="宋体" panose="02010600030101010101" pitchFamily="2" charset="-122"/>
                          <a:ea typeface="宋体" panose="02010600030101010101" pitchFamily="2" charset="-122"/>
                        </a:rPr>
                        <a:t>研发中心直属</a:t>
                      </a:r>
                      <a:endParaRPr lang="zh-CN" sz="2000" kern="100">
                        <a:solidFill>
                          <a:schemeClr val="tx1"/>
                        </a:solidFill>
                        <a:effectLst/>
                        <a:latin typeface="宋体" panose="02010600030101010101" pitchFamily="2" charset="-122"/>
                        <a:ea typeface="宋体" panose="02010600030101010101" pitchFamily="2" charset="-122"/>
                        <a:cs typeface="Times New Roman"/>
                      </a:endParaRPr>
                    </a:p>
                  </a:txBody>
                  <a:tcPr marL="68580" marR="68580" marT="0" marB="0" anchor="ctr"/>
                </a:tc>
                <a:tc>
                  <a:txBody>
                    <a:bodyPr vert="horz" wrap="square"/>
                    <a:lstStyle/>
                    <a:p>
                      <a:pPr algn="ctr">
                        <a:lnSpc>
                          <a:spcPct val="150000"/>
                        </a:lnSpc>
                        <a:spcAft>
                          <a:spcPct val="0"/>
                        </a:spcAft>
                      </a:pPr>
                      <a:r>
                        <a:rPr lang="zh-CN" sz="2000" kern="100">
                          <a:solidFill>
                            <a:schemeClr val="tx1"/>
                          </a:solidFill>
                          <a:effectLst/>
                          <a:latin typeface="宋体" panose="02010600030101010101" pitchFamily="2" charset="-122"/>
                          <a:ea typeface="宋体" panose="02010600030101010101" pitchFamily="2" charset="-122"/>
                        </a:rPr>
                        <a:t>原有</a:t>
                      </a:r>
                      <a:endParaRPr lang="zh-CN" sz="2000" kern="100">
                        <a:solidFill>
                          <a:schemeClr val="tx1"/>
                        </a:solidFill>
                        <a:effectLst/>
                        <a:latin typeface="宋体" panose="02010600030101010101" pitchFamily="2" charset="-122"/>
                        <a:ea typeface="宋体" panose="02010600030101010101" pitchFamily="2" charset="-122"/>
                        <a:cs typeface="Times New Roman"/>
                      </a:endParaRPr>
                    </a:p>
                  </a:txBody>
                  <a:tcPr marL="68580" marR="68580" marT="0" marB="0" anchor="ctr"/>
                </a:tc>
              </a:tr>
              <a:tr h="442397">
                <a:tc>
                  <a:txBody>
                    <a:bodyPr vert="horz" wrap="square"/>
                    <a:lstStyle/>
                    <a:p>
                      <a:pPr algn="ctr">
                        <a:lnSpc>
                          <a:spcPct val="150000"/>
                        </a:lnSpc>
                        <a:spcAft>
                          <a:spcPct val="0"/>
                        </a:spcAft>
                      </a:pPr>
                      <a:r>
                        <a:rPr lang="en-US" sz="2000" kern="100">
                          <a:solidFill>
                            <a:schemeClr val="tx1"/>
                          </a:solidFill>
                          <a:effectLst/>
                          <a:latin typeface="宋体" panose="02010600030101010101" pitchFamily="2" charset="-122"/>
                          <a:ea typeface="宋体" panose="02010600030101010101" pitchFamily="2" charset="-122"/>
                        </a:rPr>
                        <a:t>4</a:t>
                      </a:r>
                      <a:endParaRPr lang="zh-CN" sz="2000" kern="100">
                        <a:solidFill>
                          <a:schemeClr val="tx1"/>
                        </a:solidFill>
                        <a:effectLst/>
                        <a:latin typeface="宋体" panose="02010600030101010101" pitchFamily="2" charset="-122"/>
                        <a:ea typeface="宋体" panose="02010600030101010101" pitchFamily="2" charset="-122"/>
                        <a:cs typeface="Times New Roman"/>
                      </a:endParaRPr>
                    </a:p>
                  </a:txBody>
                  <a:tcPr marL="68580" marR="68580" marT="0" marB="0" anchor="ctr"/>
                </a:tc>
                <a:tc>
                  <a:txBody>
                    <a:bodyPr vert="horz" wrap="square"/>
                    <a:lstStyle/>
                    <a:p>
                      <a:pPr algn="ctr">
                        <a:lnSpc>
                          <a:spcPct val="150000"/>
                        </a:lnSpc>
                        <a:spcAft>
                          <a:spcPct val="0"/>
                        </a:spcAft>
                      </a:pPr>
                      <a:r>
                        <a:rPr lang="zh-CN" sz="2000" kern="100">
                          <a:solidFill>
                            <a:schemeClr val="tx1"/>
                          </a:solidFill>
                          <a:effectLst/>
                          <a:latin typeface="宋体" panose="02010600030101010101" pitchFamily="2" charset="-122"/>
                          <a:ea typeface="宋体" panose="02010600030101010101" pitchFamily="2" charset="-122"/>
                        </a:rPr>
                        <a:t>采购代表</a:t>
                      </a:r>
                      <a:endParaRPr lang="zh-CN" sz="2000" kern="100">
                        <a:solidFill>
                          <a:schemeClr val="tx1"/>
                        </a:solidFill>
                        <a:effectLst/>
                        <a:latin typeface="宋体" panose="02010600030101010101" pitchFamily="2" charset="-122"/>
                        <a:ea typeface="宋体" panose="02010600030101010101" pitchFamily="2" charset="-122"/>
                        <a:cs typeface="Times New Roman"/>
                      </a:endParaRPr>
                    </a:p>
                  </a:txBody>
                  <a:tcPr marL="68580" marR="68580" marT="0" marB="0" anchor="ctr"/>
                </a:tc>
                <a:tc>
                  <a:txBody>
                    <a:bodyPr vert="horz" wrap="square"/>
                    <a:lstStyle/>
                    <a:p>
                      <a:pPr algn="ctr">
                        <a:lnSpc>
                          <a:spcPct val="150000"/>
                        </a:lnSpc>
                        <a:spcAft>
                          <a:spcPct val="0"/>
                        </a:spcAft>
                      </a:pPr>
                      <a:r>
                        <a:rPr lang="zh-CN" sz="2000" kern="100">
                          <a:solidFill>
                            <a:schemeClr val="tx1"/>
                          </a:solidFill>
                          <a:effectLst/>
                          <a:latin typeface="宋体" panose="02010600030101010101" pitchFamily="2" charset="-122"/>
                          <a:ea typeface="宋体" panose="02010600030101010101" pitchFamily="2" charset="-122"/>
                        </a:rPr>
                        <a:t>采购中心</a:t>
                      </a:r>
                      <a:r>
                        <a:rPr lang="en-US" sz="2000" kern="100">
                          <a:solidFill>
                            <a:schemeClr val="tx1"/>
                          </a:solidFill>
                          <a:effectLst/>
                          <a:latin typeface="宋体" panose="02010600030101010101" pitchFamily="2" charset="-122"/>
                          <a:ea typeface="宋体" panose="02010600030101010101" pitchFamily="2" charset="-122"/>
                        </a:rPr>
                        <a:t>-</a:t>
                      </a:r>
                      <a:r>
                        <a:rPr lang="zh-CN" sz="2000" kern="100">
                          <a:solidFill>
                            <a:schemeClr val="tx1"/>
                          </a:solidFill>
                          <a:effectLst/>
                          <a:latin typeface="宋体" panose="02010600030101010101" pitchFamily="2" charset="-122"/>
                          <a:ea typeface="宋体" panose="02010600030101010101" pitchFamily="2" charset="-122"/>
                        </a:rPr>
                        <a:t>采购计划部</a:t>
                      </a:r>
                      <a:endParaRPr lang="zh-CN" sz="2000" kern="100">
                        <a:solidFill>
                          <a:schemeClr val="tx1"/>
                        </a:solidFill>
                        <a:effectLst/>
                        <a:latin typeface="宋体" panose="02010600030101010101" pitchFamily="2" charset="-122"/>
                        <a:ea typeface="宋体" panose="02010600030101010101" pitchFamily="2" charset="-122"/>
                        <a:cs typeface="Times New Roman"/>
                      </a:endParaRPr>
                    </a:p>
                  </a:txBody>
                  <a:tcPr marL="68580" marR="68580" marT="0" marB="0" anchor="ctr"/>
                </a:tc>
                <a:tc>
                  <a:txBody>
                    <a:bodyPr vert="horz" wrap="square"/>
                    <a:lstStyle/>
                    <a:p>
                      <a:pPr algn="ctr">
                        <a:lnSpc>
                          <a:spcPct val="150000"/>
                        </a:lnSpc>
                        <a:spcAft>
                          <a:spcPct val="0"/>
                        </a:spcAft>
                      </a:pPr>
                      <a:r>
                        <a:rPr lang="zh-CN" sz="2000" kern="100">
                          <a:solidFill>
                            <a:schemeClr val="tx1"/>
                          </a:solidFill>
                          <a:effectLst/>
                          <a:latin typeface="宋体" panose="02010600030101010101" pitchFamily="2" charset="-122"/>
                          <a:ea typeface="宋体" panose="02010600030101010101" pitchFamily="2" charset="-122"/>
                        </a:rPr>
                        <a:t>改建</a:t>
                      </a:r>
                      <a:endParaRPr lang="zh-CN" sz="2000" kern="100">
                        <a:solidFill>
                          <a:schemeClr val="tx1"/>
                        </a:solidFill>
                        <a:effectLst/>
                        <a:latin typeface="宋体" panose="02010600030101010101" pitchFamily="2" charset="-122"/>
                        <a:ea typeface="宋体" panose="02010600030101010101" pitchFamily="2" charset="-122"/>
                        <a:cs typeface="Times New Roman"/>
                      </a:endParaRPr>
                    </a:p>
                  </a:txBody>
                  <a:tcPr marL="68580" marR="68580" marT="0" marB="0" anchor="ctr"/>
                </a:tc>
              </a:tr>
              <a:tr h="442397">
                <a:tc>
                  <a:txBody>
                    <a:bodyPr vert="horz" wrap="square"/>
                    <a:lstStyle/>
                    <a:p>
                      <a:pPr algn="ctr">
                        <a:lnSpc>
                          <a:spcPct val="150000"/>
                        </a:lnSpc>
                        <a:spcAft>
                          <a:spcPct val="0"/>
                        </a:spcAft>
                      </a:pPr>
                      <a:r>
                        <a:rPr lang="en-US" sz="2000" kern="100">
                          <a:solidFill>
                            <a:schemeClr val="tx1"/>
                          </a:solidFill>
                          <a:effectLst/>
                          <a:latin typeface="宋体" panose="02010600030101010101" pitchFamily="2" charset="-122"/>
                          <a:ea typeface="宋体" panose="02010600030101010101" pitchFamily="2" charset="-122"/>
                        </a:rPr>
                        <a:t>5</a:t>
                      </a:r>
                      <a:endParaRPr lang="zh-CN" sz="2000" kern="100">
                        <a:solidFill>
                          <a:schemeClr val="tx1"/>
                        </a:solidFill>
                        <a:effectLst/>
                        <a:latin typeface="宋体" panose="02010600030101010101" pitchFamily="2" charset="-122"/>
                        <a:ea typeface="宋体" panose="02010600030101010101" pitchFamily="2" charset="-122"/>
                        <a:cs typeface="Times New Roman"/>
                      </a:endParaRPr>
                    </a:p>
                  </a:txBody>
                  <a:tcPr marL="68580" marR="68580" marT="0" marB="0" anchor="ctr"/>
                </a:tc>
                <a:tc>
                  <a:txBody>
                    <a:bodyPr vert="horz" wrap="square"/>
                    <a:lstStyle/>
                    <a:p>
                      <a:pPr algn="ctr">
                        <a:lnSpc>
                          <a:spcPct val="150000"/>
                        </a:lnSpc>
                        <a:spcAft>
                          <a:spcPct val="0"/>
                        </a:spcAft>
                      </a:pPr>
                      <a:r>
                        <a:rPr lang="zh-CN" sz="2000" kern="100">
                          <a:solidFill>
                            <a:schemeClr val="tx1"/>
                          </a:solidFill>
                          <a:effectLst/>
                          <a:latin typeface="宋体" panose="02010600030101010101" pitchFamily="2" charset="-122"/>
                          <a:ea typeface="宋体" panose="02010600030101010101" pitchFamily="2" charset="-122"/>
                        </a:rPr>
                        <a:t>生产代表</a:t>
                      </a:r>
                      <a:endParaRPr lang="zh-CN" sz="2000" kern="100">
                        <a:solidFill>
                          <a:schemeClr val="tx1"/>
                        </a:solidFill>
                        <a:effectLst/>
                        <a:latin typeface="宋体" panose="02010600030101010101" pitchFamily="2" charset="-122"/>
                        <a:ea typeface="宋体" panose="02010600030101010101" pitchFamily="2" charset="-122"/>
                        <a:cs typeface="Times New Roman"/>
                      </a:endParaRPr>
                    </a:p>
                  </a:txBody>
                  <a:tcPr marL="68580" marR="68580" marT="0" marB="0" anchor="ctr"/>
                </a:tc>
                <a:tc>
                  <a:txBody>
                    <a:bodyPr vert="horz" wrap="square"/>
                    <a:lstStyle/>
                    <a:p>
                      <a:pPr algn="ctr">
                        <a:lnSpc>
                          <a:spcPct val="150000"/>
                        </a:lnSpc>
                        <a:spcAft>
                          <a:spcPct val="0"/>
                        </a:spcAft>
                      </a:pPr>
                      <a:r>
                        <a:rPr lang="zh-CN" sz="2000" kern="100">
                          <a:solidFill>
                            <a:schemeClr val="tx1"/>
                          </a:solidFill>
                          <a:effectLst/>
                          <a:latin typeface="宋体" panose="02010600030101010101" pitchFamily="2" charset="-122"/>
                          <a:ea typeface="宋体" panose="02010600030101010101" pitchFamily="2" charset="-122"/>
                        </a:rPr>
                        <a:t>生产中心</a:t>
                      </a:r>
                      <a:r>
                        <a:rPr lang="en-US" sz="2000" kern="100">
                          <a:solidFill>
                            <a:schemeClr val="tx1"/>
                          </a:solidFill>
                          <a:effectLst/>
                          <a:latin typeface="宋体" panose="02010600030101010101" pitchFamily="2" charset="-122"/>
                          <a:ea typeface="宋体" panose="02010600030101010101" pitchFamily="2" charset="-122"/>
                        </a:rPr>
                        <a:t>-</a:t>
                      </a:r>
                      <a:r>
                        <a:rPr lang="zh-CN" sz="2000" kern="100">
                          <a:solidFill>
                            <a:schemeClr val="tx1"/>
                          </a:solidFill>
                          <a:effectLst/>
                          <a:latin typeface="宋体" panose="02010600030101010101" pitchFamily="2" charset="-122"/>
                          <a:ea typeface="宋体" panose="02010600030101010101" pitchFamily="2" charset="-122"/>
                        </a:rPr>
                        <a:t>生产管理部</a:t>
                      </a:r>
                      <a:endParaRPr lang="zh-CN" sz="2000" kern="100">
                        <a:solidFill>
                          <a:schemeClr val="tx1"/>
                        </a:solidFill>
                        <a:effectLst/>
                        <a:latin typeface="宋体" panose="02010600030101010101" pitchFamily="2" charset="-122"/>
                        <a:ea typeface="宋体" panose="02010600030101010101" pitchFamily="2" charset="-122"/>
                        <a:cs typeface="Times New Roman"/>
                      </a:endParaRPr>
                    </a:p>
                  </a:txBody>
                  <a:tcPr marL="68580" marR="68580" marT="0" marB="0" anchor="ctr"/>
                </a:tc>
                <a:tc>
                  <a:txBody>
                    <a:bodyPr vert="horz" wrap="square"/>
                    <a:lstStyle/>
                    <a:p>
                      <a:pPr algn="ctr">
                        <a:lnSpc>
                          <a:spcPct val="150000"/>
                        </a:lnSpc>
                        <a:spcAft>
                          <a:spcPct val="0"/>
                        </a:spcAft>
                      </a:pPr>
                      <a:r>
                        <a:rPr lang="zh-CN" sz="2000" kern="100">
                          <a:solidFill>
                            <a:schemeClr val="tx1"/>
                          </a:solidFill>
                          <a:effectLst/>
                          <a:latin typeface="宋体" panose="02010600030101010101" pitchFamily="2" charset="-122"/>
                          <a:ea typeface="宋体" panose="02010600030101010101" pitchFamily="2" charset="-122"/>
                        </a:rPr>
                        <a:t>改建</a:t>
                      </a:r>
                      <a:endParaRPr lang="zh-CN" sz="2000" kern="100">
                        <a:solidFill>
                          <a:schemeClr val="tx1"/>
                        </a:solidFill>
                        <a:effectLst/>
                        <a:latin typeface="宋体" panose="02010600030101010101" pitchFamily="2" charset="-122"/>
                        <a:ea typeface="宋体" panose="02010600030101010101" pitchFamily="2" charset="-122"/>
                        <a:cs typeface="Times New Roman"/>
                      </a:endParaRPr>
                    </a:p>
                  </a:txBody>
                  <a:tcPr marL="68580" marR="68580" marT="0" marB="0" anchor="ctr"/>
                </a:tc>
              </a:tr>
              <a:tr h="442397">
                <a:tc>
                  <a:txBody>
                    <a:bodyPr vert="horz" wrap="square"/>
                    <a:lstStyle/>
                    <a:p>
                      <a:pPr algn="ctr">
                        <a:lnSpc>
                          <a:spcPct val="150000"/>
                        </a:lnSpc>
                        <a:spcAft>
                          <a:spcPct val="0"/>
                        </a:spcAft>
                      </a:pPr>
                      <a:r>
                        <a:rPr lang="en-US" sz="2000" kern="100">
                          <a:solidFill>
                            <a:schemeClr val="tx1"/>
                          </a:solidFill>
                          <a:effectLst/>
                          <a:latin typeface="宋体" panose="02010600030101010101" pitchFamily="2" charset="-122"/>
                          <a:ea typeface="宋体" panose="02010600030101010101" pitchFamily="2" charset="-122"/>
                        </a:rPr>
                        <a:t>6</a:t>
                      </a:r>
                      <a:endParaRPr lang="zh-CN" sz="2000" kern="100">
                        <a:solidFill>
                          <a:schemeClr val="tx1"/>
                        </a:solidFill>
                        <a:effectLst/>
                        <a:latin typeface="宋体" panose="02010600030101010101" pitchFamily="2" charset="-122"/>
                        <a:ea typeface="宋体" panose="02010600030101010101" pitchFamily="2" charset="-122"/>
                        <a:cs typeface="Times New Roman"/>
                      </a:endParaRPr>
                    </a:p>
                  </a:txBody>
                  <a:tcPr marL="68580" marR="68580" marT="0" marB="0" anchor="ctr"/>
                </a:tc>
                <a:tc>
                  <a:txBody>
                    <a:bodyPr vert="horz" wrap="square"/>
                    <a:lstStyle/>
                    <a:p>
                      <a:pPr algn="ctr">
                        <a:lnSpc>
                          <a:spcPct val="150000"/>
                        </a:lnSpc>
                        <a:spcAft>
                          <a:spcPct val="0"/>
                        </a:spcAft>
                      </a:pPr>
                      <a:r>
                        <a:rPr lang="zh-CN" sz="2000" kern="100">
                          <a:solidFill>
                            <a:schemeClr val="tx1"/>
                          </a:solidFill>
                          <a:effectLst/>
                          <a:latin typeface="宋体" panose="02010600030101010101" pitchFamily="2" charset="-122"/>
                          <a:ea typeface="宋体" panose="02010600030101010101" pitchFamily="2" charset="-122"/>
                        </a:rPr>
                        <a:t>质量代表</a:t>
                      </a:r>
                      <a:endParaRPr lang="zh-CN" sz="2000" kern="100">
                        <a:solidFill>
                          <a:schemeClr val="tx1"/>
                        </a:solidFill>
                        <a:effectLst/>
                        <a:latin typeface="宋体" panose="02010600030101010101" pitchFamily="2" charset="-122"/>
                        <a:ea typeface="宋体" panose="02010600030101010101" pitchFamily="2" charset="-122"/>
                        <a:cs typeface="Times New Roman"/>
                      </a:endParaRPr>
                    </a:p>
                  </a:txBody>
                  <a:tcPr marL="68580" marR="68580" marT="0" marB="0" anchor="ctr"/>
                </a:tc>
                <a:tc>
                  <a:txBody>
                    <a:bodyPr vert="horz" wrap="square"/>
                    <a:lstStyle/>
                    <a:p>
                      <a:pPr algn="ctr">
                        <a:lnSpc>
                          <a:spcPct val="150000"/>
                        </a:lnSpc>
                        <a:spcAft>
                          <a:spcPct val="0"/>
                        </a:spcAft>
                      </a:pPr>
                      <a:r>
                        <a:rPr lang="zh-CN" sz="2000" kern="100">
                          <a:solidFill>
                            <a:schemeClr val="tx1"/>
                          </a:solidFill>
                          <a:effectLst/>
                          <a:latin typeface="宋体" panose="02010600030101010101" pitchFamily="2" charset="-122"/>
                          <a:ea typeface="宋体" panose="02010600030101010101" pitchFamily="2" charset="-122"/>
                        </a:rPr>
                        <a:t>品质中心</a:t>
                      </a:r>
                      <a:r>
                        <a:rPr lang="en-US" sz="2000" kern="100">
                          <a:solidFill>
                            <a:schemeClr val="tx1"/>
                          </a:solidFill>
                          <a:effectLst/>
                          <a:latin typeface="宋体" panose="02010600030101010101" pitchFamily="2" charset="-122"/>
                          <a:ea typeface="宋体" panose="02010600030101010101" pitchFamily="2" charset="-122"/>
                        </a:rPr>
                        <a:t>-</a:t>
                      </a:r>
                      <a:r>
                        <a:rPr lang="zh-CN" sz="2000" kern="100">
                          <a:solidFill>
                            <a:schemeClr val="tx1"/>
                          </a:solidFill>
                          <a:effectLst/>
                          <a:latin typeface="宋体" panose="02010600030101010101" pitchFamily="2" charset="-122"/>
                          <a:ea typeface="宋体" panose="02010600030101010101" pitchFamily="2" charset="-122"/>
                        </a:rPr>
                        <a:t>质量管理部</a:t>
                      </a:r>
                      <a:endParaRPr lang="zh-CN" sz="2000" kern="100">
                        <a:solidFill>
                          <a:schemeClr val="tx1"/>
                        </a:solidFill>
                        <a:effectLst/>
                        <a:latin typeface="宋体" panose="02010600030101010101" pitchFamily="2" charset="-122"/>
                        <a:ea typeface="宋体" panose="02010600030101010101" pitchFamily="2" charset="-122"/>
                        <a:cs typeface="Times New Roman"/>
                      </a:endParaRPr>
                    </a:p>
                  </a:txBody>
                  <a:tcPr marL="68580" marR="68580" marT="0" marB="0" anchor="ctr"/>
                </a:tc>
                <a:tc>
                  <a:txBody>
                    <a:bodyPr vert="horz" wrap="square"/>
                    <a:lstStyle/>
                    <a:p>
                      <a:pPr algn="ctr">
                        <a:lnSpc>
                          <a:spcPct val="150000"/>
                        </a:lnSpc>
                        <a:spcAft>
                          <a:spcPct val="0"/>
                        </a:spcAft>
                      </a:pPr>
                      <a:r>
                        <a:rPr lang="zh-CN" sz="2000" kern="100">
                          <a:solidFill>
                            <a:schemeClr val="tx1"/>
                          </a:solidFill>
                          <a:effectLst/>
                          <a:latin typeface="宋体" panose="02010600030101010101" pitchFamily="2" charset="-122"/>
                          <a:ea typeface="宋体" panose="02010600030101010101" pitchFamily="2" charset="-122"/>
                        </a:rPr>
                        <a:t>新建</a:t>
                      </a:r>
                      <a:endParaRPr lang="zh-CN" sz="2000" kern="100">
                        <a:solidFill>
                          <a:schemeClr val="tx1"/>
                        </a:solidFill>
                        <a:effectLst/>
                        <a:latin typeface="宋体" panose="02010600030101010101" pitchFamily="2" charset="-122"/>
                        <a:ea typeface="宋体" panose="02010600030101010101" pitchFamily="2" charset="-122"/>
                        <a:cs typeface="Times New Roman"/>
                      </a:endParaRPr>
                    </a:p>
                  </a:txBody>
                  <a:tcPr marL="68580" marR="68580" marT="0" marB="0" anchor="ctr"/>
                </a:tc>
              </a:tr>
              <a:tr h="442397">
                <a:tc>
                  <a:txBody>
                    <a:bodyPr vert="horz" wrap="square"/>
                    <a:lstStyle/>
                    <a:p>
                      <a:pPr algn="ctr">
                        <a:lnSpc>
                          <a:spcPct val="150000"/>
                        </a:lnSpc>
                        <a:spcAft>
                          <a:spcPct val="0"/>
                        </a:spcAft>
                      </a:pPr>
                      <a:r>
                        <a:rPr lang="en-US" sz="2000" kern="100">
                          <a:solidFill>
                            <a:schemeClr val="tx1"/>
                          </a:solidFill>
                          <a:effectLst/>
                          <a:latin typeface="宋体" panose="02010600030101010101" pitchFamily="2" charset="-122"/>
                          <a:ea typeface="宋体" panose="02010600030101010101" pitchFamily="2" charset="-122"/>
                        </a:rPr>
                        <a:t>7</a:t>
                      </a:r>
                      <a:endParaRPr lang="zh-CN" sz="2000" kern="100">
                        <a:solidFill>
                          <a:schemeClr val="tx1"/>
                        </a:solidFill>
                        <a:effectLst/>
                        <a:latin typeface="宋体" panose="02010600030101010101" pitchFamily="2" charset="-122"/>
                        <a:ea typeface="宋体" panose="02010600030101010101" pitchFamily="2" charset="-122"/>
                        <a:cs typeface="Times New Roman"/>
                      </a:endParaRPr>
                    </a:p>
                  </a:txBody>
                  <a:tcPr marL="68580" marR="68580" marT="0" marB="0" anchor="ctr"/>
                </a:tc>
                <a:tc>
                  <a:txBody>
                    <a:bodyPr vert="horz" wrap="square"/>
                    <a:lstStyle/>
                    <a:p>
                      <a:pPr algn="ctr">
                        <a:lnSpc>
                          <a:spcPct val="150000"/>
                        </a:lnSpc>
                        <a:spcAft>
                          <a:spcPct val="0"/>
                        </a:spcAft>
                      </a:pPr>
                      <a:r>
                        <a:rPr lang="zh-CN" sz="2000" kern="100">
                          <a:solidFill>
                            <a:schemeClr val="tx1"/>
                          </a:solidFill>
                          <a:effectLst/>
                          <a:latin typeface="宋体" panose="02010600030101010101" pitchFamily="2" charset="-122"/>
                          <a:ea typeface="宋体" panose="02010600030101010101" pitchFamily="2" charset="-122"/>
                        </a:rPr>
                        <a:t>售后服务代表</a:t>
                      </a:r>
                      <a:endParaRPr lang="zh-CN" sz="2000" kern="100">
                        <a:solidFill>
                          <a:schemeClr val="tx1"/>
                        </a:solidFill>
                        <a:effectLst/>
                        <a:latin typeface="宋体" panose="02010600030101010101" pitchFamily="2" charset="-122"/>
                        <a:ea typeface="宋体" panose="02010600030101010101" pitchFamily="2" charset="-122"/>
                        <a:cs typeface="Times New Roman"/>
                      </a:endParaRPr>
                    </a:p>
                  </a:txBody>
                  <a:tcPr marL="68580" marR="68580" marT="0" marB="0" anchor="ctr"/>
                </a:tc>
                <a:tc>
                  <a:txBody>
                    <a:bodyPr vert="horz" wrap="square"/>
                    <a:lstStyle/>
                    <a:p>
                      <a:pPr algn="ctr">
                        <a:lnSpc>
                          <a:spcPct val="150000"/>
                        </a:lnSpc>
                        <a:spcAft>
                          <a:spcPct val="0"/>
                        </a:spcAft>
                      </a:pPr>
                      <a:r>
                        <a:rPr lang="zh-CN" sz="2000" kern="100">
                          <a:solidFill>
                            <a:schemeClr val="tx1"/>
                          </a:solidFill>
                          <a:effectLst/>
                          <a:latin typeface="宋体" panose="02010600030101010101" pitchFamily="2" charset="-122"/>
                          <a:ea typeface="宋体" panose="02010600030101010101" pitchFamily="2" charset="-122"/>
                        </a:rPr>
                        <a:t>营销中心</a:t>
                      </a:r>
                      <a:r>
                        <a:rPr lang="en-US" sz="2000" kern="100">
                          <a:solidFill>
                            <a:schemeClr val="tx1"/>
                          </a:solidFill>
                          <a:effectLst/>
                          <a:latin typeface="宋体" panose="02010600030101010101" pitchFamily="2" charset="-122"/>
                          <a:ea typeface="宋体" panose="02010600030101010101" pitchFamily="2" charset="-122"/>
                        </a:rPr>
                        <a:t>-</a:t>
                      </a:r>
                      <a:r>
                        <a:rPr lang="zh-CN" sz="2000" kern="100">
                          <a:solidFill>
                            <a:schemeClr val="tx1"/>
                          </a:solidFill>
                          <a:effectLst/>
                          <a:latin typeface="宋体" panose="02010600030101010101" pitchFamily="2" charset="-122"/>
                          <a:ea typeface="宋体" panose="02010600030101010101" pitchFamily="2" charset="-122"/>
                        </a:rPr>
                        <a:t>售后服务部直管</a:t>
                      </a:r>
                      <a:endParaRPr lang="zh-CN" sz="2000" kern="100">
                        <a:solidFill>
                          <a:schemeClr val="tx1"/>
                        </a:solidFill>
                        <a:effectLst/>
                        <a:latin typeface="宋体" panose="02010600030101010101" pitchFamily="2" charset="-122"/>
                        <a:ea typeface="宋体" panose="02010600030101010101" pitchFamily="2" charset="-122"/>
                        <a:cs typeface="Times New Roman"/>
                      </a:endParaRPr>
                    </a:p>
                  </a:txBody>
                  <a:tcPr marL="68580" marR="68580" marT="0" marB="0" anchor="ctr"/>
                </a:tc>
                <a:tc>
                  <a:txBody>
                    <a:bodyPr vert="horz" wrap="square"/>
                    <a:lstStyle/>
                    <a:p>
                      <a:pPr algn="ctr">
                        <a:lnSpc>
                          <a:spcPct val="150000"/>
                        </a:lnSpc>
                        <a:spcAft>
                          <a:spcPct val="0"/>
                        </a:spcAft>
                      </a:pPr>
                      <a:r>
                        <a:rPr lang="zh-CN" sz="2000" kern="100">
                          <a:solidFill>
                            <a:schemeClr val="tx1"/>
                          </a:solidFill>
                          <a:effectLst/>
                          <a:latin typeface="宋体" panose="02010600030101010101" pitchFamily="2" charset="-122"/>
                          <a:ea typeface="宋体" panose="02010600030101010101" pitchFamily="2" charset="-122"/>
                        </a:rPr>
                        <a:t>改建</a:t>
                      </a:r>
                      <a:endParaRPr lang="zh-CN" sz="2000" kern="100">
                        <a:solidFill>
                          <a:schemeClr val="tx1"/>
                        </a:solidFill>
                        <a:effectLst/>
                        <a:latin typeface="宋体" panose="02010600030101010101" pitchFamily="2" charset="-122"/>
                        <a:ea typeface="宋体" panose="02010600030101010101" pitchFamily="2" charset="-122"/>
                        <a:cs typeface="Times New Roman"/>
                      </a:endParaRPr>
                    </a:p>
                  </a:txBody>
                  <a:tcPr marL="68580" marR="68580" marT="0" marB="0" anchor="ctr"/>
                </a:tc>
              </a:tr>
              <a:tr h="966718">
                <a:tc>
                  <a:txBody>
                    <a:bodyPr vert="horz" wrap="square"/>
                    <a:lstStyle/>
                    <a:p>
                      <a:pPr algn="ctr">
                        <a:lnSpc>
                          <a:spcPct val="150000"/>
                        </a:lnSpc>
                        <a:spcAft>
                          <a:spcPct val="0"/>
                        </a:spcAft>
                      </a:pPr>
                      <a:r>
                        <a:rPr lang="en-US" sz="2000" kern="100">
                          <a:solidFill>
                            <a:schemeClr val="tx1"/>
                          </a:solidFill>
                          <a:effectLst/>
                          <a:latin typeface="宋体" panose="02010600030101010101" pitchFamily="2" charset="-122"/>
                          <a:ea typeface="宋体" panose="02010600030101010101" pitchFamily="2" charset="-122"/>
                        </a:rPr>
                        <a:t>8</a:t>
                      </a:r>
                      <a:endParaRPr lang="zh-CN" sz="2000" kern="100">
                        <a:solidFill>
                          <a:schemeClr val="tx1"/>
                        </a:solidFill>
                        <a:effectLst/>
                        <a:latin typeface="宋体" panose="02010600030101010101" pitchFamily="2" charset="-122"/>
                        <a:ea typeface="宋体" panose="02010600030101010101" pitchFamily="2" charset="-122"/>
                        <a:cs typeface="Times New Roman"/>
                      </a:endParaRPr>
                    </a:p>
                  </a:txBody>
                  <a:tcPr marL="68580" marR="68580" marT="0" marB="0" anchor="ctr"/>
                </a:tc>
                <a:tc>
                  <a:txBody>
                    <a:bodyPr vert="horz" wrap="square"/>
                    <a:lstStyle/>
                    <a:p>
                      <a:pPr algn="ctr">
                        <a:lnSpc>
                          <a:spcPct val="150000"/>
                        </a:lnSpc>
                        <a:spcAft>
                          <a:spcPct val="0"/>
                        </a:spcAft>
                      </a:pPr>
                      <a:r>
                        <a:rPr lang="zh-CN" sz="2000" kern="100">
                          <a:solidFill>
                            <a:schemeClr val="tx1"/>
                          </a:solidFill>
                          <a:effectLst/>
                          <a:latin typeface="宋体" panose="02010600030101010101" pitchFamily="2" charset="-122"/>
                          <a:ea typeface="宋体" panose="02010600030101010101" pitchFamily="2" charset="-122"/>
                        </a:rPr>
                        <a:t>财务代表</a:t>
                      </a:r>
                      <a:endParaRPr lang="zh-CN" sz="2000" kern="100">
                        <a:solidFill>
                          <a:schemeClr val="tx1"/>
                        </a:solidFill>
                        <a:effectLst/>
                        <a:latin typeface="宋体" panose="02010600030101010101" pitchFamily="2" charset="-122"/>
                        <a:ea typeface="宋体" panose="02010600030101010101" pitchFamily="2" charset="-122"/>
                        <a:cs typeface="Times New Roman"/>
                      </a:endParaRPr>
                    </a:p>
                  </a:txBody>
                  <a:tcPr marL="68580" marR="68580" marT="0" marB="0" anchor="ctr"/>
                </a:tc>
                <a:tc>
                  <a:txBody>
                    <a:bodyPr vert="horz" wrap="square"/>
                    <a:lstStyle/>
                    <a:p>
                      <a:pPr algn="ctr">
                        <a:lnSpc>
                          <a:spcPct val="150000"/>
                        </a:lnSpc>
                        <a:spcAft>
                          <a:spcPct val="0"/>
                        </a:spcAft>
                      </a:pPr>
                      <a:r>
                        <a:rPr lang="zh-CN" sz="2000" kern="100">
                          <a:solidFill>
                            <a:schemeClr val="tx1"/>
                          </a:solidFill>
                          <a:effectLst/>
                          <a:latin typeface="宋体" panose="02010600030101010101" pitchFamily="2" charset="-122"/>
                          <a:ea typeface="宋体" panose="02010600030101010101" pitchFamily="2" charset="-122"/>
                        </a:rPr>
                        <a:t>研发中心</a:t>
                      </a:r>
                      <a:r>
                        <a:rPr lang="en-US" sz="2000" kern="100">
                          <a:solidFill>
                            <a:schemeClr val="tx1"/>
                          </a:solidFill>
                          <a:effectLst/>
                          <a:latin typeface="宋体" panose="02010600030101010101" pitchFamily="2" charset="-122"/>
                          <a:ea typeface="宋体" panose="02010600030101010101" pitchFamily="2" charset="-122"/>
                        </a:rPr>
                        <a:t>-</a:t>
                      </a:r>
                      <a:r>
                        <a:rPr lang="zh-CN" sz="2000" kern="100">
                          <a:solidFill>
                            <a:schemeClr val="tx1"/>
                          </a:solidFill>
                          <a:effectLst/>
                          <a:latin typeface="宋体" panose="02010600030101010101" pitchFamily="2" charset="-122"/>
                          <a:ea typeface="宋体" panose="02010600030101010101" pitchFamily="2" charset="-122"/>
                        </a:rPr>
                        <a:t>成本管理部与</a:t>
                      </a:r>
                    </a:p>
                    <a:p>
                      <a:pPr algn="ctr">
                        <a:lnSpc>
                          <a:spcPct val="150000"/>
                        </a:lnSpc>
                        <a:spcAft>
                          <a:spcPct val="0"/>
                        </a:spcAft>
                      </a:pPr>
                      <a:r>
                        <a:rPr lang="zh-CN" sz="2000" kern="100">
                          <a:solidFill>
                            <a:schemeClr val="tx1"/>
                          </a:solidFill>
                          <a:effectLst/>
                          <a:latin typeface="宋体" panose="02010600030101010101" pitchFamily="2" charset="-122"/>
                          <a:ea typeface="宋体" panose="02010600030101010101" pitchFamily="2" charset="-122"/>
                        </a:rPr>
                        <a:t>财务中心</a:t>
                      </a:r>
                      <a:r>
                        <a:rPr lang="en-US" sz="2000" kern="100">
                          <a:solidFill>
                            <a:schemeClr val="tx1"/>
                          </a:solidFill>
                          <a:effectLst/>
                          <a:latin typeface="宋体" panose="02010600030101010101" pitchFamily="2" charset="-122"/>
                          <a:ea typeface="宋体" panose="02010600030101010101" pitchFamily="2" charset="-122"/>
                        </a:rPr>
                        <a:t>-</a:t>
                      </a:r>
                      <a:r>
                        <a:rPr lang="zh-CN" sz="2000" kern="100">
                          <a:solidFill>
                            <a:schemeClr val="tx1"/>
                          </a:solidFill>
                          <a:effectLst/>
                          <a:latin typeface="宋体" panose="02010600030101010101" pitchFamily="2" charset="-122"/>
                          <a:ea typeface="宋体" panose="02010600030101010101" pitchFamily="2" charset="-122"/>
                        </a:rPr>
                        <a:t>财务管理部共建</a:t>
                      </a:r>
                      <a:endParaRPr lang="zh-CN" sz="2000" kern="100">
                        <a:solidFill>
                          <a:schemeClr val="tx1"/>
                        </a:solidFill>
                        <a:effectLst/>
                        <a:latin typeface="宋体" panose="02010600030101010101" pitchFamily="2" charset="-122"/>
                        <a:ea typeface="宋体" panose="02010600030101010101" pitchFamily="2" charset="-122"/>
                        <a:cs typeface="Times New Roman"/>
                      </a:endParaRPr>
                    </a:p>
                  </a:txBody>
                  <a:tcPr marL="68580" marR="68580" marT="0" marB="0" anchor="ctr"/>
                </a:tc>
                <a:tc>
                  <a:txBody>
                    <a:bodyPr vert="horz" wrap="square"/>
                    <a:lstStyle/>
                    <a:p>
                      <a:pPr algn="ctr">
                        <a:lnSpc>
                          <a:spcPct val="150000"/>
                        </a:lnSpc>
                        <a:spcAft>
                          <a:spcPct val="0"/>
                        </a:spcAft>
                      </a:pPr>
                      <a:r>
                        <a:rPr lang="zh-CN" sz="2000" kern="100">
                          <a:solidFill>
                            <a:schemeClr val="tx1"/>
                          </a:solidFill>
                          <a:effectLst/>
                          <a:latin typeface="宋体" panose="02010600030101010101" pitchFamily="2" charset="-122"/>
                          <a:ea typeface="宋体" panose="02010600030101010101" pitchFamily="2" charset="-122"/>
                        </a:rPr>
                        <a:t>改建</a:t>
                      </a:r>
                    </a:p>
                    <a:p>
                      <a:pPr algn="ctr">
                        <a:lnSpc>
                          <a:spcPct val="150000"/>
                        </a:lnSpc>
                        <a:spcAft>
                          <a:spcPct val="0"/>
                        </a:spcAft>
                      </a:pPr>
                      <a:r>
                        <a:rPr lang="zh-CN" sz="2000" kern="100">
                          <a:solidFill>
                            <a:schemeClr val="tx1"/>
                          </a:solidFill>
                          <a:effectLst/>
                          <a:latin typeface="宋体" panose="02010600030101010101" pitchFamily="2" charset="-122"/>
                          <a:ea typeface="宋体" panose="02010600030101010101" pitchFamily="2" charset="-122"/>
                        </a:rPr>
                        <a:t>正副代表制</a:t>
                      </a:r>
                      <a:endParaRPr lang="zh-CN" sz="2000" kern="100">
                        <a:solidFill>
                          <a:schemeClr val="tx1"/>
                        </a:solidFill>
                        <a:effectLst/>
                        <a:latin typeface="宋体" panose="02010600030101010101" pitchFamily="2" charset="-122"/>
                        <a:ea typeface="宋体" panose="02010600030101010101" pitchFamily="2" charset="-122"/>
                        <a:cs typeface="Times New Roman"/>
                      </a:endParaRPr>
                    </a:p>
                  </a:txBody>
                  <a:tcPr marL="68580" marR="68580" marT="0" marB="0" anchor="ctr"/>
                </a:tc>
              </a:tr>
              <a:tr h="442397">
                <a:tc>
                  <a:txBody>
                    <a:bodyPr vert="horz" wrap="square"/>
                    <a:lstStyle/>
                    <a:p>
                      <a:pPr algn="ctr">
                        <a:lnSpc>
                          <a:spcPct val="150000"/>
                        </a:lnSpc>
                        <a:spcAft>
                          <a:spcPct val="0"/>
                        </a:spcAft>
                      </a:pPr>
                      <a:r>
                        <a:rPr lang="en-US" sz="2000" kern="100">
                          <a:solidFill>
                            <a:schemeClr val="tx1"/>
                          </a:solidFill>
                          <a:effectLst/>
                          <a:latin typeface="宋体" panose="02010600030101010101" pitchFamily="2" charset="-122"/>
                          <a:ea typeface="宋体" panose="02010600030101010101" pitchFamily="2" charset="-122"/>
                        </a:rPr>
                        <a:t>9</a:t>
                      </a:r>
                      <a:endParaRPr lang="zh-CN" sz="2000" kern="100">
                        <a:solidFill>
                          <a:schemeClr val="tx1"/>
                        </a:solidFill>
                        <a:effectLst/>
                        <a:latin typeface="宋体" panose="02010600030101010101" pitchFamily="2" charset="-122"/>
                        <a:ea typeface="宋体" panose="02010600030101010101" pitchFamily="2" charset="-122"/>
                        <a:cs typeface="Times New Roman"/>
                      </a:endParaRPr>
                    </a:p>
                  </a:txBody>
                  <a:tcPr marL="68580" marR="68580" marT="0" marB="0" anchor="ctr"/>
                </a:tc>
                <a:tc>
                  <a:txBody>
                    <a:bodyPr vert="horz" wrap="square"/>
                    <a:lstStyle/>
                    <a:p>
                      <a:pPr algn="ctr">
                        <a:lnSpc>
                          <a:spcPct val="150000"/>
                        </a:lnSpc>
                        <a:spcAft>
                          <a:spcPct val="0"/>
                        </a:spcAft>
                      </a:pPr>
                      <a:r>
                        <a:rPr lang="en-US" sz="2000" kern="100">
                          <a:solidFill>
                            <a:schemeClr val="tx1"/>
                          </a:solidFill>
                          <a:effectLst/>
                          <a:latin typeface="宋体" panose="02010600030101010101" pitchFamily="2" charset="-122"/>
                          <a:ea typeface="宋体" panose="02010600030101010101" pitchFamily="2" charset="-122"/>
                        </a:rPr>
                        <a:t>PQA</a:t>
                      </a:r>
                      <a:endParaRPr lang="zh-CN" sz="2000" kern="100">
                        <a:solidFill>
                          <a:schemeClr val="tx1"/>
                        </a:solidFill>
                        <a:effectLst/>
                        <a:latin typeface="宋体" panose="02010600030101010101" pitchFamily="2" charset="-122"/>
                        <a:ea typeface="宋体" panose="02010600030101010101" pitchFamily="2" charset="-122"/>
                        <a:cs typeface="Times New Roman"/>
                      </a:endParaRPr>
                    </a:p>
                  </a:txBody>
                  <a:tcPr marL="68580" marR="68580" marT="0" marB="0" anchor="ctr"/>
                </a:tc>
                <a:tc>
                  <a:txBody>
                    <a:bodyPr vert="horz" wrap="square"/>
                    <a:lstStyle/>
                    <a:p>
                      <a:pPr algn="ctr">
                        <a:lnSpc>
                          <a:spcPct val="150000"/>
                        </a:lnSpc>
                        <a:spcAft>
                          <a:spcPct val="0"/>
                        </a:spcAft>
                      </a:pPr>
                      <a:r>
                        <a:rPr lang="en-US" sz="2000" kern="100">
                          <a:solidFill>
                            <a:schemeClr val="tx1"/>
                          </a:solidFill>
                          <a:effectLst/>
                          <a:latin typeface="宋体" panose="02010600030101010101" pitchFamily="2" charset="-122"/>
                          <a:ea typeface="宋体" panose="02010600030101010101" pitchFamily="2" charset="-122"/>
                        </a:rPr>
                        <a:t>IPD</a:t>
                      </a:r>
                      <a:r>
                        <a:rPr lang="zh-CN" sz="2000" kern="100">
                          <a:solidFill>
                            <a:schemeClr val="tx1"/>
                          </a:solidFill>
                          <a:effectLst/>
                          <a:latin typeface="宋体" panose="02010600030101010101" pitchFamily="2" charset="-122"/>
                          <a:ea typeface="宋体" panose="02010600030101010101" pitchFamily="2" charset="-122"/>
                        </a:rPr>
                        <a:t>推进办公室</a:t>
                      </a:r>
                      <a:endParaRPr lang="zh-CN" sz="2000" kern="100">
                        <a:solidFill>
                          <a:schemeClr val="tx1"/>
                        </a:solidFill>
                        <a:effectLst/>
                        <a:latin typeface="宋体" panose="02010600030101010101" pitchFamily="2" charset="-122"/>
                        <a:ea typeface="宋体" panose="02010600030101010101" pitchFamily="2" charset="-122"/>
                        <a:cs typeface="Times New Roman"/>
                      </a:endParaRPr>
                    </a:p>
                  </a:txBody>
                  <a:tcPr marL="68580" marR="68580" marT="0" marB="0" anchor="ctr"/>
                </a:tc>
                <a:tc>
                  <a:txBody>
                    <a:bodyPr vert="horz" wrap="square"/>
                    <a:lstStyle/>
                    <a:p>
                      <a:pPr algn="ctr">
                        <a:lnSpc>
                          <a:spcPct val="150000"/>
                        </a:lnSpc>
                        <a:spcAft>
                          <a:spcPct val="0"/>
                        </a:spcAft>
                      </a:pPr>
                      <a:r>
                        <a:rPr lang="zh-CN" sz="2000" kern="100">
                          <a:solidFill>
                            <a:schemeClr val="tx1"/>
                          </a:solidFill>
                          <a:effectLst/>
                          <a:latin typeface="宋体" panose="02010600030101010101" pitchFamily="2" charset="-122"/>
                          <a:ea typeface="宋体" panose="02010600030101010101" pitchFamily="2" charset="-122"/>
                        </a:rPr>
                        <a:t>新建</a:t>
                      </a:r>
                      <a:endParaRPr lang="zh-CN" sz="2000" kern="100">
                        <a:solidFill>
                          <a:schemeClr val="tx1"/>
                        </a:solidFill>
                        <a:effectLst/>
                        <a:latin typeface="宋体" panose="02010600030101010101" pitchFamily="2" charset="-122"/>
                        <a:ea typeface="宋体" panose="02010600030101010101" pitchFamily="2" charset="-122"/>
                        <a:cs typeface="Times New Roman"/>
                      </a:endParaRPr>
                    </a:p>
                  </a:txBody>
                  <a:tcPr marL="68580" marR="68580" marT="0" marB="0" anchor="ctr"/>
                </a:tc>
              </a:tr>
            </a:tbl>
          </a:graphicData>
        </a:graphic>
      </p:graphicFrame>
    </p:spTree>
    <p:extLst>
      <p:ext uri="{BB962C8B-B14F-4D97-AF65-F5344CB8AC3E}">
        <p14:creationId xmlns:p14="http://schemas.microsoft.com/office/powerpoint/2010/main" val="179821173"/>
      </p:ext>
    </p:extLst>
  </p:cSld>
  <p:clrMapOvr>
    <a:masterClrMapping/>
  </p:clrMapOvr>
  <p:transition/>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6" name="组合 5"/>
          <p:cNvGrpSpPr/>
          <p:nvPr/>
        </p:nvGrpSpPr>
        <p:grpSpPr>
          <a:xfrm>
            <a:off x="2938158" y="5550045"/>
            <a:ext cx="1155435" cy="610535"/>
            <a:chOff x="1367242" y="5904294"/>
            <a:chExt cx="1007641" cy="610535"/>
          </a:xfrm>
        </p:grpSpPr>
        <p:sp>
          <p:nvSpPr>
            <p:cNvPr id="7" name="上箭头 6"/>
            <p:cNvSpPr/>
            <p:nvPr/>
          </p:nvSpPr>
          <p:spPr bwMode="auto">
            <a:xfrm>
              <a:off x="1367242" y="5904294"/>
              <a:ext cx="1007641" cy="333536"/>
            </a:xfrm>
            <a:prstGeom prst="upArrow">
              <a:avLst/>
            </a:prstGeom>
            <a:solidFill>
              <a:srgbClr val="FFFF00"/>
            </a:solidFill>
            <a:ln>
              <a:solidFill>
                <a:srgbClr val="34505E"/>
              </a:solidFill>
            </a:ln>
            <a:effectLst>
              <a:outerShdw blurRad="50800" dist="38100" dir="2700000" algn="tl" rotWithShape="0">
                <a:prstClr val="black">
                  <a:alpha val="40000"/>
                </a:prstClr>
              </a:outerShdw>
            </a:effectLst>
          </p:spPr>
          <p:txBody>
            <a:bodyPr wrap="none" lIns="0" tIns="0" rIns="0" bIns="0" rtlCol="0" anchor="ctr">
              <a:no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fontAlgn="base"/>
              <a:endParaRPr lang="zh-CN" altLang="en-US" sz="1600" strike="noStrike" noProof="1">
                <a:solidFill>
                  <a:schemeClr val="bg2"/>
                </a:solidFill>
                <a:latin typeface="楷体_GB2312" pitchFamily="49" charset="-122"/>
                <a:ea typeface="楷体_GB2312" pitchFamily="49" charset="-122"/>
              </a:endParaRPr>
            </a:p>
          </p:txBody>
        </p:sp>
        <p:sp>
          <p:nvSpPr>
            <p:cNvPr id="8" name="矩形 48"/>
            <p:cNvSpPr/>
            <p:nvPr/>
          </p:nvSpPr>
          <p:spPr>
            <a:xfrm>
              <a:off x="1393973" y="6237830"/>
              <a:ext cx="954178" cy="276999"/>
            </a:xfrm>
            <a:prstGeom prst="rect">
              <a:avLst/>
            </a:prstGeom>
            <a:noFill/>
            <a:ln w="9525">
              <a:noFill/>
              <a:miter/>
            </a:ln>
          </p:spPr>
          <p:txBody>
            <a:bodyPr wrap="square" anchor="t">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lvl="0" algn="ctr"/>
              <a:r>
                <a:rPr lang="zh-CN" altLang="en-US" sz="1200" b="1">
                  <a:latin typeface="宋体" panose="02010600030101010101" pitchFamily="2" charset="-122"/>
                </a:rPr>
                <a:t>项目管理</a:t>
              </a:r>
            </a:p>
          </p:txBody>
        </p:sp>
      </p:grpSp>
      <p:grpSp>
        <p:nvGrpSpPr>
          <p:cNvPr id="9" name="组合 8"/>
          <p:cNvGrpSpPr/>
          <p:nvPr/>
        </p:nvGrpSpPr>
        <p:grpSpPr>
          <a:xfrm>
            <a:off x="4559234" y="5550045"/>
            <a:ext cx="1572335" cy="610535"/>
            <a:chOff x="1134721" y="5904294"/>
            <a:chExt cx="1371215" cy="610535"/>
          </a:xfrm>
        </p:grpSpPr>
        <p:sp>
          <p:nvSpPr>
            <p:cNvPr id="10" name="上箭头 9"/>
            <p:cNvSpPr/>
            <p:nvPr/>
          </p:nvSpPr>
          <p:spPr bwMode="auto">
            <a:xfrm>
              <a:off x="1367242" y="5904294"/>
              <a:ext cx="1007641" cy="333536"/>
            </a:xfrm>
            <a:prstGeom prst="upArrow">
              <a:avLst/>
            </a:prstGeom>
            <a:solidFill>
              <a:srgbClr val="FFFF00"/>
            </a:solidFill>
            <a:ln>
              <a:solidFill>
                <a:srgbClr val="34505E"/>
              </a:solidFill>
            </a:ln>
            <a:effectLst>
              <a:outerShdw blurRad="50800" dist="38100" dir="2700000" algn="tl" rotWithShape="0">
                <a:prstClr val="black">
                  <a:alpha val="40000"/>
                </a:prstClr>
              </a:outerShdw>
            </a:effectLst>
          </p:spPr>
          <p:txBody>
            <a:bodyPr wrap="none" lIns="0" tIns="0" rIns="0" bIns="0" rtlCol="0" anchor="ctr">
              <a:no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fontAlgn="base"/>
              <a:endParaRPr lang="zh-CN" altLang="en-US" sz="1600" strike="noStrike" noProof="1">
                <a:solidFill>
                  <a:schemeClr val="bg2"/>
                </a:solidFill>
                <a:latin typeface="楷体_GB2312" pitchFamily="49" charset="-122"/>
                <a:ea typeface="楷体_GB2312" pitchFamily="49" charset="-122"/>
              </a:endParaRPr>
            </a:p>
          </p:txBody>
        </p:sp>
        <p:sp>
          <p:nvSpPr>
            <p:cNvPr id="11" name="矩形 48"/>
            <p:cNvSpPr/>
            <p:nvPr/>
          </p:nvSpPr>
          <p:spPr>
            <a:xfrm>
              <a:off x="1134721" y="6237830"/>
              <a:ext cx="1371215" cy="276999"/>
            </a:xfrm>
            <a:prstGeom prst="rect">
              <a:avLst/>
            </a:prstGeom>
            <a:noFill/>
            <a:ln w="9525">
              <a:noFill/>
              <a:miter/>
            </a:ln>
          </p:spPr>
          <p:txBody>
            <a:bodyPr wrap="square" anchor="t">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lvl="0" algn="ctr"/>
              <a:r>
                <a:rPr lang="zh-CN" altLang="en-US" sz="1200" b="1" smtClean="0">
                  <a:latin typeface="宋体" panose="02010600030101010101" pitchFamily="2" charset="-122"/>
                </a:rPr>
                <a:t>研发职能</a:t>
              </a:r>
              <a:r>
                <a:rPr lang="zh-CN" altLang="en-US" sz="1200" b="1">
                  <a:latin typeface="宋体" panose="02010600030101010101" pitchFamily="2" charset="-122"/>
                </a:rPr>
                <a:t>管理</a:t>
              </a:r>
            </a:p>
          </p:txBody>
        </p:sp>
      </p:grpSp>
      <p:grpSp>
        <p:nvGrpSpPr>
          <p:cNvPr id="12" name="组合 11"/>
          <p:cNvGrpSpPr/>
          <p:nvPr/>
        </p:nvGrpSpPr>
        <p:grpSpPr>
          <a:xfrm>
            <a:off x="6547398" y="5550045"/>
            <a:ext cx="1413945" cy="610535"/>
            <a:chOff x="1238943" y="5904294"/>
            <a:chExt cx="1233085" cy="610535"/>
          </a:xfrm>
        </p:grpSpPr>
        <p:sp>
          <p:nvSpPr>
            <p:cNvPr id="13" name="上箭头 12"/>
            <p:cNvSpPr/>
            <p:nvPr/>
          </p:nvSpPr>
          <p:spPr bwMode="auto">
            <a:xfrm>
              <a:off x="1367242" y="5904294"/>
              <a:ext cx="1007641" cy="333536"/>
            </a:xfrm>
            <a:prstGeom prst="upArrow">
              <a:avLst/>
            </a:prstGeom>
            <a:solidFill>
              <a:srgbClr val="FFFF00"/>
            </a:solidFill>
            <a:ln>
              <a:solidFill>
                <a:srgbClr val="34505E"/>
              </a:solidFill>
            </a:ln>
            <a:effectLst>
              <a:outerShdw blurRad="50800" dist="38100" dir="2700000" algn="tl" rotWithShape="0">
                <a:prstClr val="black">
                  <a:alpha val="40000"/>
                </a:prstClr>
              </a:outerShdw>
            </a:effectLst>
          </p:spPr>
          <p:txBody>
            <a:bodyPr wrap="none" lIns="0" tIns="0" rIns="0" bIns="0" rtlCol="0" anchor="ctr">
              <a:no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fontAlgn="base"/>
              <a:endParaRPr lang="zh-CN" altLang="en-US" sz="1600" strike="noStrike" noProof="1">
                <a:solidFill>
                  <a:schemeClr val="bg2"/>
                </a:solidFill>
                <a:latin typeface="楷体_GB2312" pitchFamily="49" charset="-122"/>
                <a:ea typeface="楷体_GB2312" pitchFamily="49" charset="-122"/>
              </a:endParaRPr>
            </a:p>
          </p:txBody>
        </p:sp>
        <p:sp>
          <p:nvSpPr>
            <p:cNvPr id="14" name="矩形 48"/>
            <p:cNvSpPr/>
            <p:nvPr/>
          </p:nvSpPr>
          <p:spPr>
            <a:xfrm>
              <a:off x="1238943" y="6237830"/>
              <a:ext cx="1233085" cy="276999"/>
            </a:xfrm>
            <a:prstGeom prst="rect">
              <a:avLst/>
            </a:prstGeom>
            <a:noFill/>
            <a:ln w="9525">
              <a:noFill/>
              <a:miter/>
            </a:ln>
          </p:spPr>
          <p:txBody>
            <a:bodyPr wrap="square" anchor="t">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lvl="0" algn="ctr"/>
              <a:r>
                <a:rPr lang="zh-CN" altLang="en-US" sz="1200" b="1" smtClean="0">
                  <a:latin typeface="宋体" panose="02010600030101010101" pitchFamily="2" charset="-122"/>
                </a:rPr>
                <a:t>技术工程师</a:t>
              </a:r>
              <a:endParaRPr lang="zh-CN" altLang="en-US" sz="1200" b="1">
                <a:latin typeface="宋体" panose="02010600030101010101" pitchFamily="2" charset="-122"/>
              </a:endParaRPr>
            </a:p>
          </p:txBody>
        </p:sp>
      </p:grpSp>
      <p:grpSp>
        <p:nvGrpSpPr>
          <p:cNvPr id="15" name="组合 14"/>
          <p:cNvGrpSpPr/>
          <p:nvPr/>
        </p:nvGrpSpPr>
        <p:grpSpPr>
          <a:xfrm>
            <a:off x="8422765" y="5550045"/>
            <a:ext cx="1584710" cy="610535"/>
            <a:chOff x="1166694" y="5904294"/>
            <a:chExt cx="1382007" cy="610535"/>
          </a:xfrm>
        </p:grpSpPr>
        <p:sp>
          <p:nvSpPr>
            <p:cNvPr id="16" name="上箭头 15"/>
            <p:cNvSpPr/>
            <p:nvPr/>
          </p:nvSpPr>
          <p:spPr bwMode="auto">
            <a:xfrm>
              <a:off x="1367242" y="5904294"/>
              <a:ext cx="1007641" cy="333536"/>
            </a:xfrm>
            <a:prstGeom prst="upArrow">
              <a:avLst/>
            </a:prstGeom>
            <a:solidFill>
              <a:srgbClr val="FFFF00"/>
            </a:solidFill>
            <a:ln>
              <a:solidFill>
                <a:srgbClr val="34505E"/>
              </a:solidFill>
            </a:ln>
            <a:effectLst>
              <a:outerShdw blurRad="50800" dist="38100" dir="2700000" algn="tl" rotWithShape="0">
                <a:prstClr val="black">
                  <a:alpha val="40000"/>
                </a:prstClr>
              </a:outerShdw>
            </a:effectLst>
          </p:spPr>
          <p:txBody>
            <a:bodyPr wrap="none" lIns="0" tIns="0" rIns="0" bIns="0" rtlCol="0" anchor="ctr">
              <a:no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fontAlgn="base"/>
              <a:endParaRPr lang="zh-CN" altLang="en-US" sz="1600" strike="noStrike" noProof="1">
                <a:solidFill>
                  <a:schemeClr val="bg2"/>
                </a:solidFill>
                <a:latin typeface="楷体_GB2312" pitchFamily="49" charset="-122"/>
                <a:ea typeface="楷体_GB2312" pitchFamily="49" charset="-122"/>
              </a:endParaRPr>
            </a:p>
          </p:txBody>
        </p:sp>
        <p:sp>
          <p:nvSpPr>
            <p:cNvPr id="17" name="矩形 48"/>
            <p:cNvSpPr/>
            <p:nvPr/>
          </p:nvSpPr>
          <p:spPr>
            <a:xfrm>
              <a:off x="1166694" y="6237830"/>
              <a:ext cx="1382007" cy="276999"/>
            </a:xfrm>
            <a:prstGeom prst="rect">
              <a:avLst/>
            </a:prstGeom>
            <a:noFill/>
            <a:ln w="9525">
              <a:noFill/>
              <a:miter/>
            </a:ln>
          </p:spPr>
          <p:txBody>
            <a:bodyPr wrap="square" anchor="t">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lvl="0" algn="ctr"/>
              <a:r>
                <a:rPr lang="zh-CN" altLang="en-US" sz="1200" b="1">
                  <a:latin typeface="宋体" panose="02010600030101010101" pitchFamily="2" charset="-122"/>
                </a:rPr>
                <a:t>系统工程师</a:t>
              </a:r>
              <a:r>
                <a:rPr lang="en-US" altLang="zh-CN" sz="1200" b="1">
                  <a:latin typeface="宋体" panose="02010600030101010101" pitchFamily="2" charset="-122"/>
                </a:rPr>
                <a:t>SE</a:t>
              </a:r>
              <a:endParaRPr lang="zh-CN" altLang="en-US" sz="1200" b="1">
                <a:latin typeface="宋体" panose="02010600030101010101" pitchFamily="2" charset="-122"/>
              </a:endParaRPr>
            </a:p>
          </p:txBody>
        </p:sp>
      </p:grpSp>
      <p:grpSp>
        <p:nvGrpSpPr>
          <p:cNvPr id="18" name="组合 17"/>
          <p:cNvGrpSpPr/>
          <p:nvPr/>
        </p:nvGrpSpPr>
        <p:grpSpPr>
          <a:xfrm>
            <a:off x="10431824" y="5550045"/>
            <a:ext cx="1155435" cy="610535"/>
            <a:chOff x="1367242" y="5904294"/>
            <a:chExt cx="1007641" cy="610535"/>
          </a:xfrm>
        </p:grpSpPr>
        <p:sp>
          <p:nvSpPr>
            <p:cNvPr id="19" name="上箭头 18"/>
            <p:cNvSpPr/>
            <p:nvPr/>
          </p:nvSpPr>
          <p:spPr bwMode="auto">
            <a:xfrm>
              <a:off x="1367242" y="5904294"/>
              <a:ext cx="1007641" cy="333536"/>
            </a:xfrm>
            <a:prstGeom prst="upArrow">
              <a:avLst/>
            </a:prstGeom>
            <a:solidFill>
              <a:srgbClr val="FFFF00"/>
            </a:solidFill>
            <a:ln>
              <a:solidFill>
                <a:srgbClr val="34505E"/>
              </a:solidFill>
            </a:ln>
            <a:effectLst>
              <a:outerShdw blurRad="50800" dist="38100" dir="2700000" algn="tl" rotWithShape="0">
                <a:prstClr val="black">
                  <a:alpha val="40000"/>
                </a:prstClr>
              </a:outerShdw>
            </a:effectLst>
          </p:spPr>
          <p:txBody>
            <a:bodyPr wrap="none" lIns="0" tIns="0" rIns="0" bIns="0" rtlCol="0" anchor="ctr">
              <a:no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fontAlgn="base"/>
              <a:endParaRPr lang="zh-CN" altLang="en-US" sz="1600" strike="noStrike" noProof="1">
                <a:solidFill>
                  <a:schemeClr val="bg2"/>
                </a:solidFill>
                <a:latin typeface="楷体_GB2312" pitchFamily="49" charset="-122"/>
                <a:ea typeface="楷体_GB2312" pitchFamily="49" charset="-122"/>
              </a:endParaRPr>
            </a:p>
          </p:txBody>
        </p:sp>
        <p:sp>
          <p:nvSpPr>
            <p:cNvPr id="20" name="矩形 48"/>
            <p:cNvSpPr/>
            <p:nvPr/>
          </p:nvSpPr>
          <p:spPr>
            <a:xfrm>
              <a:off x="1393973" y="6237830"/>
              <a:ext cx="954178" cy="276999"/>
            </a:xfrm>
            <a:prstGeom prst="rect">
              <a:avLst/>
            </a:prstGeom>
            <a:noFill/>
            <a:ln w="9525">
              <a:noFill/>
              <a:miter/>
            </a:ln>
          </p:spPr>
          <p:txBody>
            <a:bodyPr wrap="square" anchor="t">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lvl="0" algn="ctr"/>
              <a:r>
                <a:rPr lang="en-US" altLang="zh-CN" sz="1200" b="1" smtClean="0">
                  <a:latin typeface="宋体" panose="02010600030101010101" pitchFamily="2" charset="-122"/>
                </a:rPr>
                <a:t>PQA</a:t>
              </a:r>
              <a:endParaRPr lang="zh-CN" altLang="en-US" sz="1200" b="1">
                <a:latin typeface="宋体" panose="02010600030101010101" pitchFamily="2" charset="-122"/>
              </a:endParaRPr>
            </a:p>
          </p:txBody>
        </p:sp>
      </p:grpSp>
      <p:sp>
        <p:nvSpPr>
          <p:cNvPr id="21" name="矩形 20"/>
          <p:cNvSpPr/>
          <p:nvPr/>
        </p:nvSpPr>
        <p:spPr>
          <a:xfrm>
            <a:off x="2837259" y="4471231"/>
            <a:ext cx="1528926" cy="385011"/>
          </a:xfrm>
          <a:prstGeom prst="rect">
            <a:avLst/>
          </a:prstGeom>
          <a:solidFill>
            <a:schemeClr val="bg1">
              <a:lumMod val="95000"/>
            </a:schemeClr>
          </a:solidFill>
          <a:ln>
            <a:solidFill>
              <a:srgbClr val="34505E"/>
            </a:solidFill>
          </a:ln>
          <a:effectLst>
            <a:outerShdw blurRad="50800" dist="38100" dir="2700000" algn="tl" rotWithShape="0">
              <a:prstClr val="black">
                <a:alpha val="40000"/>
              </a:prstClr>
            </a:outerShdw>
          </a:effectLst>
        </p:spPr>
        <p:txBody>
          <a:bodyPr wrap="none" lIns="0" tIns="0" rIns="0" bIns="0" rtlCol="0" anchor="ctr">
            <a:no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r>
              <a:rPr lang="zh-CN" altLang="en-US" sz="1400">
                <a:latin typeface="宋体" panose="02010600030101010101" pitchFamily="2" charset="-122"/>
              </a:rPr>
              <a:t>初级项目经理</a:t>
            </a:r>
          </a:p>
        </p:txBody>
      </p:sp>
      <p:sp>
        <p:nvSpPr>
          <p:cNvPr id="22" name="矩形 21"/>
          <p:cNvSpPr/>
          <p:nvPr/>
        </p:nvSpPr>
        <p:spPr>
          <a:xfrm>
            <a:off x="4717625" y="4902354"/>
            <a:ext cx="1413945" cy="385011"/>
          </a:xfrm>
          <a:prstGeom prst="rect">
            <a:avLst/>
          </a:prstGeom>
          <a:solidFill>
            <a:schemeClr val="bg1">
              <a:lumMod val="95000"/>
            </a:schemeClr>
          </a:solidFill>
          <a:ln>
            <a:solidFill>
              <a:srgbClr val="34505E"/>
            </a:solidFill>
          </a:ln>
          <a:effectLst>
            <a:outerShdw blurRad="50800" dist="38100" dir="2700000" algn="tl" rotWithShape="0">
              <a:prstClr val="black">
                <a:alpha val="40000"/>
              </a:prstClr>
            </a:outerShdw>
          </a:effectLst>
        </p:spPr>
        <p:txBody>
          <a:bodyPr wrap="none" lIns="0" tIns="0" rIns="0" bIns="0" rtlCol="0" anchor="ctr">
            <a:no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r>
              <a:rPr lang="zh-CN" altLang="en-US" sz="1400" smtClean="0">
                <a:latin typeface="宋体" panose="02010600030101010101" pitchFamily="2" charset="-122"/>
              </a:rPr>
              <a:t>管理专员</a:t>
            </a:r>
            <a:endParaRPr lang="zh-CN" altLang="en-US" sz="1400">
              <a:latin typeface="宋体" panose="02010600030101010101" pitchFamily="2" charset="-122"/>
            </a:endParaRPr>
          </a:p>
        </p:txBody>
      </p:sp>
      <p:sp>
        <p:nvSpPr>
          <p:cNvPr id="23" name="矩形 22"/>
          <p:cNvSpPr/>
          <p:nvPr/>
        </p:nvSpPr>
        <p:spPr>
          <a:xfrm>
            <a:off x="4717624" y="4179290"/>
            <a:ext cx="1413945" cy="385011"/>
          </a:xfrm>
          <a:prstGeom prst="rect">
            <a:avLst/>
          </a:prstGeom>
          <a:solidFill>
            <a:schemeClr val="bg1">
              <a:lumMod val="95000"/>
            </a:schemeClr>
          </a:solidFill>
          <a:ln>
            <a:solidFill>
              <a:srgbClr val="34505E"/>
            </a:solidFill>
          </a:ln>
          <a:effectLst>
            <a:outerShdw blurRad="50800" dist="38100" dir="2700000" algn="tl" rotWithShape="0">
              <a:prstClr val="black">
                <a:alpha val="40000"/>
              </a:prstClr>
            </a:outerShdw>
          </a:effectLst>
        </p:spPr>
        <p:txBody>
          <a:bodyPr wrap="none" lIns="0" tIns="0" rIns="0" bIns="0" rtlCol="0" anchor="ctr">
            <a:no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r>
              <a:rPr lang="zh-CN" altLang="en-US" sz="1400" smtClean="0">
                <a:latin typeface="宋体" panose="02010600030101010101" pitchFamily="2" charset="-122"/>
              </a:rPr>
              <a:t>研发主管</a:t>
            </a:r>
            <a:endParaRPr lang="zh-CN" altLang="en-US" sz="1400">
              <a:latin typeface="宋体" panose="02010600030101010101" pitchFamily="2" charset="-122"/>
            </a:endParaRPr>
          </a:p>
        </p:txBody>
      </p:sp>
      <p:sp>
        <p:nvSpPr>
          <p:cNvPr id="25" name="矩形 24"/>
          <p:cNvSpPr/>
          <p:nvPr/>
        </p:nvSpPr>
        <p:spPr>
          <a:xfrm>
            <a:off x="4717624" y="3456227"/>
            <a:ext cx="1413945" cy="385011"/>
          </a:xfrm>
          <a:prstGeom prst="rect">
            <a:avLst/>
          </a:prstGeom>
          <a:solidFill>
            <a:schemeClr val="bg1">
              <a:lumMod val="95000"/>
            </a:schemeClr>
          </a:solidFill>
          <a:ln>
            <a:solidFill>
              <a:srgbClr val="34505E"/>
            </a:solidFill>
          </a:ln>
          <a:effectLst>
            <a:outerShdw blurRad="50800" dist="38100" dir="2700000" algn="tl" rotWithShape="0">
              <a:prstClr val="black">
                <a:alpha val="40000"/>
              </a:prstClr>
            </a:outerShdw>
          </a:effectLst>
        </p:spPr>
        <p:txBody>
          <a:bodyPr wrap="none" lIns="0" tIns="0" rIns="0" bIns="0" rtlCol="0" anchor="ctr">
            <a:no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r>
              <a:rPr lang="zh-CN" altLang="en-US" sz="1400" smtClean="0">
                <a:latin typeface="宋体" panose="02010600030101010101" pitchFamily="2" charset="-122"/>
              </a:rPr>
              <a:t>研发经理</a:t>
            </a:r>
            <a:endParaRPr lang="zh-CN" altLang="en-US" sz="1400">
              <a:latin typeface="宋体" panose="02010600030101010101" pitchFamily="2" charset="-122"/>
            </a:endParaRPr>
          </a:p>
        </p:txBody>
      </p:sp>
      <p:sp>
        <p:nvSpPr>
          <p:cNvPr id="26" name="矩形 25"/>
          <p:cNvSpPr/>
          <p:nvPr/>
        </p:nvSpPr>
        <p:spPr>
          <a:xfrm>
            <a:off x="4717623" y="2733164"/>
            <a:ext cx="1413945" cy="385011"/>
          </a:xfrm>
          <a:prstGeom prst="rect">
            <a:avLst/>
          </a:prstGeom>
          <a:solidFill>
            <a:schemeClr val="bg1">
              <a:lumMod val="95000"/>
            </a:schemeClr>
          </a:solidFill>
          <a:ln>
            <a:solidFill>
              <a:srgbClr val="34505E"/>
            </a:solidFill>
          </a:ln>
          <a:effectLst>
            <a:outerShdw blurRad="50800" dist="38100" dir="2700000" algn="tl" rotWithShape="0">
              <a:prstClr val="black">
                <a:alpha val="40000"/>
              </a:prstClr>
            </a:outerShdw>
          </a:effectLst>
        </p:spPr>
        <p:txBody>
          <a:bodyPr wrap="none" lIns="0" tIns="0" rIns="0" bIns="0" rtlCol="0" anchor="ctr">
            <a:no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r>
              <a:rPr lang="zh-CN" altLang="en-US" sz="1400" smtClean="0">
                <a:latin typeface="宋体" panose="02010600030101010101" pitchFamily="2" charset="-122"/>
              </a:rPr>
              <a:t>研发总监</a:t>
            </a:r>
            <a:endParaRPr lang="zh-CN" altLang="en-US" sz="1400">
              <a:latin typeface="宋体" panose="02010600030101010101" pitchFamily="2" charset="-122"/>
            </a:endParaRPr>
          </a:p>
        </p:txBody>
      </p:sp>
      <p:sp>
        <p:nvSpPr>
          <p:cNvPr id="27" name="矩形 26"/>
          <p:cNvSpPr/>
          <p:nvPr/>
        </p:nvSpPr>
        <p:spPr>
          <a:xfrm>
            <a:off x="4717621" y="2010100"/>
            <a:ext cx="1413945" cy="385011"/>
          </a:xfrm>
          <a:prstGeom prst="rect">
            <a:avLst/>
          </a:prstGeom>
          <a:solidFill>
            <a:schemeClr val="bg1">
              <a:lumMod val="95000"/>
            </a:schemeClr>
          </a:solidFill>
          <a:ln>
            <a:solidFill>
              <a:srgbClr val="34505E"/>
            </a:solidFill>
          </a:ln>
          <a:effectLst>
            <a:outerShdw blurRad="50800" dist="38100" dir="2700000" algn="tl" rotWithShape="0">
              <a:prstClr val="black">
                <a:alpha val="40000"/>
              </a:prstClr>
            </a:outerShdw>
          </a:effectLst>
        </p:spPr>
        <p:txBody>
          <a:bodyPr wrap="none" lIns="0" tIns="0" rIns="0" bIns="0" rtlCol="0" anchor="ctr">
            <a:no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r>
              <a:rPr lang="zh-CN" altLang="en-US" sz="1400" smtClean="0">
                <a:latin typeface="宋体" panose="02010600030101010101" pitchFamily="2" charset="-122"/>
              </a:rPr>
              <a:t>研发副总</a:t>
            </a:r>
            <a:endParaRPr lang="zh-CN" altLang="en-US" sz="1400">
              <a:latin typeface="宋体" panose="02010600030101010101" pitchFamily="2" charset="-122"/>
            </a:endParaRPr>
          </a:p>
        </p:txBody>
      </p:sp>
      <p:sp>
        <p:nvSpPr>
          <p:cNvPr id="28" name="矩形 27"/>
          <p:cNvSpPr/>
          <p:nvPr/>
        </p:nvSpPr>
        <p:spPr>
          <a:xfrm>
            <a:off x="1200896" y="1058436"/>
            <a:ext cx="4930670" cy="385011"/>
          </a:xfrm>
          <a:prstGeom prst="rect">
            <a:avLst/>
          </a:prstGeom>
          <a:solidFill>
            <a:schemeClr val="bg1">
              <a:lumMod val="95000"/>
            </a:schemeClr>
          </a:solidFill>
          <a:ln>
            <a:solidFill>
              <a:srgbClr val="34505E"/>
            </a:solidFill>
          </a:ln>
          <a:effectLst>
            <a:outerShdw blurRad="50800" dist="38100" dir="2700000" algn="tl" rotWithShape="0">
              <a:prstClr val="black">
                <a:alpha val="40000"/>
              </a:prstClr>
            </a:outerShdw>
          </a:effectLst>
        </p:spPr>
        <p:txBody>
          <a:bodyPr wrap="none" lIns="0" tIns="0" rIns="0" bIns="0" rtlCol="0" anchor="ctr">
            <a:no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r>
              <a:rPr lang="zh-CN" altLang="en-US" sz="1400" smtClean="0">
                <a:latin typeface="宋体" panose="02010600030101010101" pitchFamily="2" charset="-122"/>
              </a:rPr>
              <a:t>公司总经理</a:t>
            </a:r>
            <a:endParaRPr lang="zh-CN" altLang="en-US" sz="1400">
              <a:latin typeface="宋体" panose="02010600030101010101" pitchFamily="2" charset="-122"/>
            </a:endParaRPr>
          </a:p>
        </p:txBody>
      </p:sp>
      <p:sp>
        <p:nvSpPr>
          <p:cNvPr id="29" name="矩形 28"/>
          <p:cNvSpPr/>
          <p:nvPr/>
        </p:nvSpPr>
        <p:spPr>
          <a:xfrm>
            <a:off x="2837259" y="3802761"/>
            <a:ext cx="1528926" cy="385011"/>
          </a:xfrm>
          <a:prstGeom prst="rect">
            <a:avLst/>
          </a:prstGeom>
          <a:solidFill>
            <a:schemeClr val="bg1">
              <a:lumMod val="95000"/>
            </a:schemeClr>
          </a:solidFill>
          <a:ln>
            <a:solidFill>
              <a:srgbClr val="34505E"/>
            </a:solidFill>
          </a:ln>
          <a:effectLst>
            <a:outerShdw blurRad="50800" dist="38100" dir="2700000" algn="tl" rotWithShape="0">
              <a:prstClr val="black">
                <a:alpha val="40000"/>
              </a:prstClr>
            </a:outerShdw>
          </a:effectLst>
        </p:spPr>
        <p:txBody>
          <a:bodyPr wrap="none" lIns="0" tIns="0" rIns="0" bIns="0" rtlCol="0" anchor="ctr">
            <a:no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r>
              <a:rPr lang="zh-CN" altLang="en-US" sz="1400">
                <a:latin typeface="宋体" panose="02010600030101010101" pitchFamily="2" charset="-122"/>
              </a:rPr>
              <a:t>中级项目经理</a:t>
            </a:r>
          </a:p>
        </p:txBody>
      </p:sp>
      <p:sp>
        <p:nvSpPr>
          <p:cNvPr id="30" name="矩形 29"/>
          <p:cNvSpPr/>
          <p:nvPr/>
        </p:nvSpPr>
        <p:spPr>
          <a:xfrm>
            <a:off x="2837259" y="3094114"/>
            <a:ext cx="1528926" cy="385011"/>
          </a:xfrm>
          <a:prstGeom prst="rect">
            <a:avLst/>
          </a:prstGeom>
          <a:solidFill>
            <a:schemeClr val="bg1">
              <a:lumMod val="95000"/>
            </a:schemeClr>
          </a:solidFill>
          <a:ln>
            <a:solidFill>
              <a:srgbClr val="34505E"/>
            </a:solidFill>
          </a:ln>
          <a:effectLst>
            <a:outerShdw blurRad="50800" dist="38100" dir="2700000" algn="tl" rotWithShape="0">
              <a:prstClr val="black">
                <a:alpha val="40000"/>
              </a:prstClr>
            </a:outerShdw>
          </a:effectLst>
        </p:spPr>
        <p:txBody>
          <a:bodyPr wrap="none" lIns="0" tIns="0" rIns="0" bIns="0" rtlCol="0" anchor="ctr">
            <a:no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r>
              <a:rPr lang="zh-CN" altLang="en-US" sz="1400">
                <a:latin typeface="宋体" panose="02010600030101010101" pitchFamily="2" charset="-122"/>
              </a:rPr>
              <a:t>高级项目经理</a:t>
            </a:r>
          </a:p>
        </p:txBody>
      </p:sp>
      <p:sp>
        <p:nvSpPr>
          <p:cNvPr id="31" name="矩形 30"/>
          <p:cNvSpPr/>
          <p:nvPr/>
        </p:nvSpPr>
        <p:spPr>
          <a:xfrm>
            <a:off x="2837259" y="2460474"/>
            <a:ext cx="1528926" cy="385011"/>
          </a:xfrm>
          <a:prstGeom prst="rect">
            <a:avLst/>
          </a:prstGeom>
          <a:solidFill>
            <a:schemeClr val="bg1">
              <a:lumMod val="95000"/>
            </a:schemeClr>
          </a:solidFill>
          <a:ln>
            <a:solidFill>
              <a:srgbClr val="34505E"/>
            </a:solidFill>
          </a:ln>
          <a:effectLst>
            <a:outerShdw blurRad="50800" dist="38100" dir="2700000" algn="tl" rotWithShape="0">
              <a:prstClr val="black">
                <a:alpha val="40000"/>
              </a:prstClr>
            </a:outerShdw>
          </a:effectLst>
        </p:spPr>
        <p:txBody>
          <a:bodyPr wrap="none" lIns="0" tIns="0" rIns="0" bIns="0" rtlCol="0" anchor="ctr">
            <a:no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r>
              <a:rPr lang="zh-CN" altLang="en-US" sz="1400">
                <a:latin typeface="宋体" panose="02010600030101010101" pitchFamily="2" charset="-122"/>
              </a:rPr>
              <a:t>资深项目经理</a:t>
            </a:r>
          </a:p>
        </p:txBody>
      </p:sp>
      <p:sp>
        <p:nvSpPr>
          <p:cNvPr id="32" name="矩形 31"/>
          <p:cNvSpPr/>
          <p:nvPr/>
        </p:nvSpPr>
        <p:spPr>
          <a:xfrm>
            <a:off x="6613023" y="4902354"/>
            <a:ext cx="1413945" cy="385011"/>
          </a:xfrm>
          <a:prstGeom prst="rect">
            <a:avLst/>
          </a:prstGeom>
          <a:solidFill>
            <a:schemeClr val="bg1">
              <a:lumMod val="95000"/>
            </a:schemeClr>
          </a:solidFill>
          <a:ln>
            <a:solidFill>
              <a:srgbClr val="34505E"/>
            </a:solidFill>
          </a:ln>
          <a:effectLst>
            <a:outerShdw blurRad="50800" dist="38100" dir="2700000" algn="tl" rotWithShape="0">
              <a:prstClr val="black">
                <a:alpha val="40000"/>
              </a:prstClr>
            </a:outerShdw>
          </a:effectLst>
        </p:spPr>
        <p:txBody>
          <a:bodyPr wrap="none" lIns="0" tIns="0" rIns="0" bIns="0" rtlCol="0" anchor="ctr">
            <a:no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r>
              <a:rPr lang="zh-CN" altLang="en-US" sz="1400">
                <a:latin typeface="宋体" panose="02010600030101010101" pitchFamily="2" charset="-122"/>
              </a:rPr>
              <a:t>初级工程师</a:t>
            </a:r>
          </a:p>
        </p:txBody>
      </p:sp>
      <p:sp>
        <p:nvSpPr>
          <p:cNvPr id="33" name="矩形 32"/>
          <p:cNvSpPr/>
          <p:nvPr/>
        </p:nvSpPr>
        <p:spPr>
          <a:xfrm>
            <a:off x="6613023" y="4179290"/>
            <a:ext cx="1413945" cy="385011"/>
          </a:xfrm>
          <a:prstGeom prst="rect">
            <a:avLst/>
          </a:prstGeom>
          <a:solidFill>
            <a:schemeClr val="bg1">
              <a:lumMod val="95000"/>
            </a:schemeClr>
          </a:solidFill>
          <a:ln>
            <a:solidFill>
              <a:srgbClr val="34505E"/>
            </a:solidFill>
          </a:ln>
          <a:effectLst>
            <a:outerShdw blurRad="50800" dist="38100" dir="2700000" algn="tl" rotWithShape="0">
              <a:prstClr val="black">
                <a:alpha val="40000"/>
              </a:prstClr>
            </a:outerShdw>
          </a:effectLst>
        </p:spPr>
        <p:txBody>
          <a:bodyPr wrap="none" lIns="0" tIns="0" rIns="0" bIns="0" rtlCol="0" anchor="ctr">
            <a:no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r>
              <a:rPr lang="zh-CN" altLang="en-US" sz="1400">
                <a:latin typeface="宋体" panose="02010600030101010101" pitchFamily="2" charset="-122"/>
              </a:rPr>
              <a:t>中级工程师</a:t>
            </a:r>
          </a:p>
        </p:txBody>
      </p:sp>
      <p:sp>
        <p:nvSpPr>
          <p:cNvPr id="34" name="矩形 33"/>
          <p:cNvSpPr/>
          <p:nvPr/>
        </p:nvSpPr>
        <p:spPr>
          <a:xfrm>
            <a:off x="6613023" y="3456227"/>
            <a:ext cx="1413945" cy="385011"/>
          </a:xfrm>
          <a:prstGeom prst="rect">
            <a:avLst/>
          </a:prstGeom>
          <a:solidFill>
            <a:schemeClr val="bg1">
              <a:lumMod val="95000"/>
            </a:schemeClr>
          </a:solidFill>
          <a:ln>
            <a:solidFill>
              <a:srgbClr val="34505E"/>
            </a:solidFill>
          </a:ln>
          <a:effectLst>
            <a:outerShdw blurRad="50800" dist="38100" dir="2700000" algn="tl" rotWithShape="0">
              <a:prstClr val="black">
                <a:alpha val="40000"/>
              </a:prstClr>
            </a:outerShdw>
          </a:effectLst>
        </p:spPr>
        <p:txBody>
          <a:bodyPr wrap="none" lIns="0" tIns="0" rIns="0" bIns="0" rtlCol="0" anchor="ctr">
            <a:no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r>
              <a:rPr lang="zh-CN" altLang="en-US" sz="1400">
                <a:latin typeface="宋体" panose="02010600030101010101" pitchFamily="2" charset="-122"/>
              </a:rPr>
              <a:t>高级工程师</a:t>
            </a:r>
          </a:p>
        </p:txBody>
      </p:sp>
      <p:sp>
        <p:nvSpPr>
          <p:cNvPr id="35" name="矩形 34"/>
          <p:cNvSpPr/>
          <p:nvPr/>
        </p:nvSpPr>
        <p:spPr>
          <a:xfrm>
            <a:off x="6613023" y="2733164"/>
            <a:ext cx="1413945" cy="385011"/>
          </a:xfrm>
          <a:prstGeom prst="rect">
            <a:avLst/>
          </a:prstGeom>
          <a:solidFill>
            <a:schemeClr val="bg1">
              <a:lumMod val="95000"/>
            </a:schemeClr>
          </a:solidFill>
          <a:ln>
            <a:solidFill>
              <a:srgbClr val="34505E"/>
            </a:solidFill>
          </a:ln>
          <a:effectLst>
            <a:outerShdw blurRad="50800" dist="38100" dir="2700000" algn="tl" rotWithShape="0">
              <a:prstClr val="black">
                <a:alpha val="40000"/>
              </a:prstClr>
            </a:outerShdw>
          </a:effectLst>
        </p:spPr>
        <p:txBody>
          <a:bodyPr wrap="none" lIns="0" tIns="0" rIns="0" bIns="0" rtlCol="0" anchor="ctr">
            <a:no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r>
              <a:rPr lang="zh-CN" altLang="en-US" sz="1400">
                <a:latin typeface="宋体" panose="02010600030101010101" pitchFamily="2" charset="-122"/>
              </a:rPr>
              <a:t>专家级工程师</a:t>
            </a:r>
          </a:p>
        </p:txBody>
      </p:sp>
      <p:sp>
        <p:nvSpPr>
          <p:cNvPr id="36" name="矩形 35"/>
          <p:cNvSpPr/>
          <p:nvPr/>
        </p:nvSpPr>
        <p:spPr>
          <a:xfrm>
            <a:off x="6613023" y="2010100"/>
            <a:ext cx="1413945" cy="385011"/>
          </a:xfrm>
          <a:prstGeom prst="rect">
            <a:avLst/>
          </a:prstGeom>
          <a:solidFill>
            <a:schemeClr val="bg1">
              <a:lumMod val="95000"/>
            </a:schemeClr>
          </a:solidFill>
          <a:ln>
            <a:solidFill>
              <a:srgbClr val="34505E"/>
            </a:solidFill>
          </a:ln>
          <a:effectLst>
            <a:outerShdw blurRad="50800" dist="38100" dir="2700000" algn="tl" rotWithShape="0">
              <a:prstClr val="black">
                <a:alpha val="40000"/>
              </a:prstClr>
            </a:outerShdw>
          </a:effectLst>
        </p:spPr>
        <p:txBody>
          <a:bodyPr wrap="none" lIns="0" tIns="0" rIns="0" bIns="0" rtlCol="0" anchor="ctr">
            <a:no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r>
              <a:rPr lang="zh-CN" altLang="en-US" sz="1400">
                <a:latin typeface="宋体" panose="02010600030101010101" pitchFamily="2" charset="-122"/>
              </a:rPr>
              <a:t>首席科学家</a:t>
            </a:r>
          </a:p>
        </p:txBody>
      </p:sp>
      <p:sp>
        <p:nvSpPr>
          <p:cNvPr id="37" name="矩形 36"/>
          <p:cNvSpPr/>
          <p:nvPr/>
        </p:nvSpPr>
        <p:spPr>
          <a:xfrm>
            <a:off x="8469322" y="1943484"/>
            <a:ext cx="1413945" cy="385011"/>
          </a:xfrm>
          <a:prstGeom prst="rect">
            <a:avLst/>
          </a:prstGeom>
          <a:solidFill>
            <a:schemeClr val="bg1">
              <a:lumMod val="95000"/>
            </a:schemeClr>
          </a:solidFill>
          <a:ln>
            <a:solidFill>
              <a:srgbClr val="34505E"/>
            </a:solidFill>
          </a:ln>
          <a:effectLst>
            <a:outerShdw blurRad="50800" dist="38100" dir="2700000" algn="tl" rotWithShape="0">
              <a:prstClr val="black">
                <a:alpha val="40000"/>
              </a:prstClr>
            </a:outerShdw>
          </a:effectLst>
        </p:spPr>
        <p:txBody>
          <a:bodyPr wrap="none" lIns="0" tIns="0" rIns="0" bIns="0" rtlCol="0" anchor="ctr">
            <a:no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r>
              <a:rPr lang="zh-CN" altLang="en-US" sz="1400" smtClean="0">
                <a:latin typeface="宋体" panose="02010600030101010101" pitchFamily="2" charset="-122"/>
              </a:rPr>
              <a:t>首席</a:t>
            </a:r>
            <a:r>
              <a:rPr lang="en-US" altLang="zh-CN" sz="1400" smtClean="0">
                <a:latin typeface="宋体" panose="02010600030101010101" pitchFamily="2" charset="-122"/>
              </a:rPr>
              <a:t>SE</a:t>
            </a:r>
            <a:endParaRPr lang="zh-CN" altLang="en-US" sz="1400">
              <a:latin typeface="宋体" panose="02010600030101010101" pitchFamily="2" charset="-122"/>
            </a:endParaRPr>
          </a:p>
        </p:txBody>
      </p:sp>
      <p:sp>
        <p:nvSpPr>
          <p:cNvPr id="38" name="矩形 37"/>
          <p:cNvSpPr/>
          <p:nvPr/>
        </p:nvSpPr>
        <p:spPr>
          <a:xfrm>
            <a:off x="8469322" y="2576748"/>
            <a:ext cx="1413945" cy="385011"/>
          </a:xfrm>
          <a:prstGeom prst="rect">
            <a:avLst/>
          </a:prstGeom>
          <a:solidFill>
            <a:schemeClr val="bg1">
              <a:lumMod val="95000"/>
            </a:schemeClr>
          </a:solidFill>
          <a:ln>
            <a:solidFill>
              <a:srgbClr val="34505E"/>
            </a:solidFill>
          </a:ln>
          <a:effectLst>
            <a:outerShdw blurRad="50800" dist="38100" dir="2700000" algn="tl" rotWithShape="0">
              <a:prstClr val="black">
                <a:alpha val="40000"/>
              </a:prstClr>
            </a:outerShdw>
          </a:effectLst>
        </p:spPr>
        <p:txBody>
          <a:bodyPr wrap="none" lIns="0" tIns="0" rIns="0" bIns="0" rtlCol="0" anchor="ctr">
            <a:no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r>
              <a:rPr lang="zh-CN" altLang="en-US" sz="1400">
                <a:latin typeface="宋体" panose="02010600030101010101" pitchFamily="2" charset="-122"/>
              </a:rPr>
              <a:t>资深</a:t>
            </a:r>
            <a:r>
              <a:rPr lang="en-US" altLang="zh-CN" sz="1400">
                <a:latin typeface="宋体" panose="02010600030101010101" pitchFamily="2" charset="-122"/>
              </a:rPr>
              <a:t>SE</a:t>
            </a:r>
            <a:endParaRPr lang="zh-CN" altLang="en-US" sz="1400">
              <a:latin typeface="宋体" panose="02010600030101010101" pitchFamily="2" charset="-122"/>
            </a:endParaRPr>
          </a:p>
        </p:txBody>
      </p:sp>
      <p:sp>
        <p:nvSpPr>
          <p:cNvPr id="39" name="矩形 38"/>
          <p:cNvSpPr/>
          <p:nvPr/>
        </p:nvSpPr>
        <p:spPr>
          <a:xfrm>
            <a:off x="8469322" y="3299811"/>
            <a:ext cx="1413945" cy="385011"/>
          </a:xfrm>
          <a:prstGeom prst="rect">
            <a:avLst/>
          </a:prstGeom>
          <a:solidFill>
            <a:schemeClr val="bg1">
              <a:lumMod val="95000"/>
            </a:schemeClr>
          </a:solidFill>
          <a:ln>
            <a:solidFill>
              <a:srgbClr val="34505E"/>
            </a:solidFill>
          </a:ln>
          <a:effectLst>
            <a:outerShdw blurRad="50800" dist="38100" dir="2700000" algn="tl" rotWithShape="0">
              <a:prstClr val="black">
                <a:alpha val="40000"/>
              </a:prstClr>
            </a:outerShdw>
          </a:effectLst>
        </p:spPr>
        <p:txBody>
          <a:bodyPr wrap="none" lIns="0" tIns="0" rIns="0" bIns="0" rtlCol="0" anchor="ctr">
            <a:no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r>
              <a:rPr lang="zh-CN" altLang="en-US" sz="1400">
                <a:latin typeface="宋体" panose="02010600030101010101" pitchFamily="2" charset="-122"/>
              </a:rPr>
              <a:t>高级</a:t>
            </a:r>
            <a:r>
              <a:rPr lang="en-US" altLang="zh-CN" sz="1400">
                <a:latin typeface="宋体" panose="02010600030101010101" pitchFamily="2" charset="-122"/>
              </a:rPr>
              <a:t>SE</a:t>
            </a:r>
            <a:endParaRPr lang="zh-CN" altLang="en-US" sz="1400">
              <a:latin typeface="宋体" panose="02010600030101010101" pitchFamily="2" charset="-122"/>
            </a:endParaRPr>
          </a:p>
        </p:txBody>
      </p:sp>
      <p:sp>
        <p:nvSpPr>
          <p:cNvPr id="40" name="矩形 39"/>
          <p:cNvSpPr/>
          <p:nvPr/>
        </p:nvSpPr>
        <p:spPr>
          <a:xfrm>
            <a:off x="8469322" y="4022874"/>
            <a:ext cx="1413945" cy="385011"/>
          </a:xfrm>
          <a:prstGeom prst="rect">
            <a:avLst/>
          </a:prstGeom>
          <a:solidFill>
            <a:schemeClr val="bg1">
              <a:lumMod val="95000"/>
            </a:schemeClr>
          </a:solidFill>
          <a:ln>
            <a:solidFill>
              <a:srgbClr val="34505E"/>
            </a:solidFill>
          </a:ln>
          <a:effectLst>
            <a:outerShdw blurRad="50800" dist="38100" dir="2700000" algn="tl" rotWithShape="0">
              <a:prstClr val="black">
                <a:alpha val="40000"/>
              </a:prstClr>
            </a:outerShdw>
          </a:effectLst>
        </p:spPr>
        <p:txBody>
          <a:bodyPr wrap="none" lIns="0" tIns="0" rIns="0" bIns="0" rtlCol="0" anchor="ctr">
            <a:no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r>
              <a:rPr lang="zh-CN" altLang="en-US" sz="1400">
                <a:latin typeface="宋体" panose="02010600030101010101" pitchFamily="2" charset="-122"/>
              </a:rPr>
              <a:t>中级</a:t>
            </a:r>
            <a:r>
              <a:rPr lang="en-US" altLang="zh-CN" sz="1400">
                <a:latin typeface="宋体" panose="02010600030101010101" pitchFamily="2" charset="-122"/>
              </a:rPr>
              <a:t>SE</a:t>
            </a:r>
            <a:endParaRPr lang="zh-CN" altLang="en-US" sz="1400">
              <a:latin typeface="宋体" panose="02010600030101010101" pitchFamily="2" charset="-122"/>
            </a:endParaRPr>
          </a:p>
        </p:txBody>
      </p:sp>
      <p:sp>
        <p:nvSpPr>
          <p:cNvPr id="41" name="矩形 40"/>
          <p:cNvSpPr/>
          <p:nvPr/>
        </p:nvSpPr>
        <p:spPr>
          <a:xfrm>
            <a:off x="8469322" y="4745938"/>
            <a:ext cx="1413945" cy="385011"/>
          </a:xfrm>
          <a:prstGeom prst="rect">
            <a:avLst/>
          </a:prstGeom>
          <a:solidFill>
            <a:schemeClr val="bg1">
              <a:lumMod val="95000"/>
            </a:schemeClr>
          </a:solidFill>
          <a:ln>
            <a:solidFill>
              <a:srgbClr val="34505E"/>
            </a:solidFill>
          </a:ln>
          <a:effectLst>
            <a:outerShdw blurRad="50800" dist="38100" dir="2700000" algn="tl" rotWithShape="0">
              <a:prstClr val="black">
                <a:alpha val="40000"/>
              </a:prstClr>
            </a:outerShdw>
          </a:effectLst>
        </p:spPr>
        <p:txBody>
          <a:bodyPr wrap="none" lIns="0" tIns="0" rIns="0" bIns="0" rtlCol="0" anchor="ctr">
            <a:no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r>
              <a:rPr lang="zh-CN" altLang="en-US" sz="1400">
                <a:latin typeface="宋体" panose="02010600030101010101" pitchFamily="2" charset="-122"/>
              </a:rPr>
              <a:t>初级</a:t>
            </a:r>
            <a:r>
              <a:rPr lang="en-US" altLang="zh-CN" sz="1400">
                <a:latin typeface="宋体" panose="02010600030101010101" pitchFamily="2" charset="-122"/>
              </a:rPr>
              <a:t>SE</a:t>
            </a:r>
            <a:endParaRPr lang="zh-CN" altLang="en-US" sz="1400">
              <a:latin typeface="宋体" panose="02010600030101010101" pitchFamily="2" charset="-122"/>
            </a:endParaRPr>
          </a:p>
        </p:txBody>
      </p:sp>
      <p:sp>
        <p:nvSpPr>
          <p:cNvPr id="42" name="矩形 41"/>
          <p:cNvSpPr/>
          <p:nvPr/>
        </p:nvSpPr>
        <p:spPr>
          <a:xfrm>
            <a:off x="10340037" y="4471231"/>
            <a:ext cx="1413945" cy="385011"/>
          </a:xfrm>
          <a:prstGeom prst="rect">
            <a:avLst/>
          </a:prstGeom>
          <a:solidFill>
            <a:schemeClr val="bg1">
              <a:lumMod val="95000"/>
            </a:schemeClr>
          </a:solidFill>
          <a:ln>
            <a:solidFill>
              <a:srgbClr val="34505E"/>
            </a:solidFill>
          </a:ln>
          <a:effectLst>
            <a:outerShdw blurRad="50800" dist="38100" dir="2700000" algn="tl" rotWithShape="0">
              <a:prstClr val="black">
                <a:alpha val="40000"/>
              </a:prstClr>
            </a:outerShdw>
          </a:effectLst>
        </p:spPr>
        <p:txBody>
          <a:bodyPr wrap="none" lIns="0" tIns="0" rIns="0" bIns="0" rtlCol="0" anchor="ctr">
            <a:no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r>
              <a:rPr lang="zh-CN" altLang="en-US" sz="1400" smtClean="0">
                <a:latin typeface="宋体" panose="02010600030101010101" pitchFamily="2" charset="-122"/>
              </a:rPr>
              <a:t>初级</a:t>
            </a:r>
            <a:r>
              <a:rPr lang="en-US" altLang="zh-CN" sz="1400" smtClean="0">
                <a:latin typeface="宋体" panose="02010600030101010101" pitchFamily="2" charset="-122"/>
              </a:rPr>
              <a:t>PQA</a:t>
            </a:r>
            <a:endParaRPr lang="zh-CN" altLang="en-US" sz="1400">
              <a:latin typeface="宋体" panose="02010600030101010101" pitchFamily="2" charset="-122"/>
            </a:endParaRPr>
          </a:p>
        </p:txBody>
      </p:sp>
      <p:sp>
        <p:nvSpPr>
          <p:cNvPr id="43" name="矩形 42"/>
          <p:cNvSpPr/>
          <p:nvPr/>
        </p:nvSpPr>
        <p:spPr>
          <a:xfrm>
            <a:off x="10340037" y="3802761"/>
            <a:ext cx="1413945" cy="385011"/>
          </a:xfrm>
          <a:prstGeom prst="rect">
            <a:avLst/>
          </a:prstGeom>
          <a:solidFill>
            <a:schemeClr val="bg1">
              <a:lumMod val="95000"/>
            </a:schemeClr>
          </a:solidFill>
          <a:ln>
            <a:solidFill>
              <a:srgbClr val="34505E"/>
            </a:solidFill>
          </a:ln>
          <a:effectLst>
            <a:outerShdw blurRad="50800" dist="38100" dir="2700000" algn="tl" rotWithShape="0">
              <a:prstClr val="black">
                <a:alpha val="40000"/>
              </a:prstClr>
            </a:outerShdw>
          </a:effectLst>
        </p:spPr>
        <p:txBody>
          <a:bodyPr wrap="none" lIns="0" tIns="0" rIns="0" bIns="0" rtlCol="0" anchor="ctr">
            <a:no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r>
              <a:rPr lang="zh-CN" altLang="en-US" sz="1400" smtClean="0">
                <a:latin typeface="宋体" panose="02010600030101010101" pitchFamily="2" charset="-122"/>
              </a:rPr>
              <a:t>中级</a:t>
            </a:r>
            <a:r>
              <a:rPr lang="en-US" altLang="zh-CN" sz="1400" smtClean="0">
                <a:latin typeface="宋体" panose="02010600030101010101" pitchFamily="2" charset="-122"/>
              </a:rPr>
              <a:t>PQA</a:t>
            </a:r>
            <a:endParaRPr lang="zh-CN" altLang="en-US" sz="1400">
              <a:latin typeface="宋体" panose="02010600030101010101" pitchFamily="2" charset="-122"/>
            </a:endParaRPr>
          </a:p>
        </p:txBody>
      </p:sp>
      <p:sp>
        <p:nvSpPr>
          <p:cNvPr id="44" name="矩形 43"/>
          <p:cNvSpPr/>
          <p:nvPr/>
        </p:nvSpPr>
        <p:spPr>
          <a:xfrm>
            <a:off x="10340037" y="3094114"/>
            <a:ext cx="1413945" cy="385011"/>
          </a:xfrm>
          <a:prstGeom prst="rect">
            <a:avLst/>
          </a:prstGeom>
          <a:solidFill>
            <a:schemeClr val="bg1">
              <a:lumMod val="95000"/>
            </a:schemeClr>
          </a:solidFill>
          <a:ln>
            <a:solidFill>
              <a:srgbClr val="34505E"/>
            </a:solidFill>
          </a:ln>
          <a:effectLst>
            <a:outerShdw blurRad="50800" dist="38100" dir="2700000" algn="tl" rotWithShape="0">
              <a:prstClr val="black">
                <a:alpha val="40000"/>
              </a:prstClr>
            </a:outerShdw>
          </a:effectLst>
        </p:spPr>
        <p:txBody>
          <a:bodyPr wrap="none" lIns="0" tIns="0" rIns="0" bIns="0" rtlCol="0" anchor="ctr">
            <a:no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r>
              <a:rPr lang="zh-CN" altLang="en-US" sz="1400" smtClean="0">
                <a:latin typeface="宋体" panose="02010600030101010101" pitchFamily="2" charset="-122"/>
              </a:rPr>
              <a:t>高级</a:t>
            </a:r>
            <a:r>
              <a:rPr lang="en-US" altLang="zh-CN" sz="1400" smtClean="0">
                <a:latin typeface="宋体" panose="02010600030101010101" pitchFamily="2" charset="-122"/>
              </a:rPr>
              <a:t>PQA</a:t>
            </a:r>
            <a:endParaRPr lang="zh-CN" altLang="en-US" sz="1400">
              <a:latin typeface="宋体" panose="02010600030101010101" pitchFamily="2" charset="-122"/>
            </a:endParaRPr>
          </a:p>
        </p:txBody>
      </p:sp>
      <p:sp>
        <p:nvSpPr>
          <p:cNvPr id="45" name="矩形 44"/>
          <p:cNvSpPr/>
          <p:nvPr/>
        </p:nvSpPr>
        <p:spPr>
          <a:xfrm>
            <a:off x="10340037" y="2469520"/>
            <a:ext cx="1413945" cy="385011"/>
          </a:xfrm>
          <a:prstGeom prst="rect">
            <a:avLst/>
          </a:prstGeom>
          <a:solidFill>
            <a:schemeClr val="bg1">
              <a:lumMod val="95000"/>
            </a:schemeClr>
          </a:solidFill>
          <a:ln>
            <a:solidFill>
              <a:srgbClr val="34505E"/>
            </a:solidFill>
          </a:ln>
          <a:effectLst>
            <a:outerShdw blurRad="50800" dist="38100" dir="2700000" algn="tl" rotWithShape="0">
              <a:prstClr val="black">
                <a:alpha val="40000"/>
              </a:prstClr>
            </a:outerShdw>
          </a:effectLst>
        </p:spPr>
        <p:txBody>
          <a:bodyPr wrap="none" lIns="0" tIns="0" rIns="0" bIns="0" rtlCol="0" anchor="ctr">
            <a:no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r>
              <a:rPr lang="zh-CN" altLang="en-US" sz="1400" smtClean="0">
                <a:latin typeface="宋体" panose="02010600030101010101" pitchFamily="2" charset="-122"/>
              </a:rPr>
              <a:t>资深</a:t>
            </a:r>
            <a:r>
              <a:rPr lang="en-US" altLang="zh-CN" sz="1400" smtClean="0">
                <a:latin typeface="宋体" panose="02010600030101010101" pitchFamily="2" charset="-122"/>
              </a:rPr>
              <a:t>PQA</a:t>
            </a:r>
            <a:endParaRPr lang="zh-CN" altLang="en-US" sz="1400">
              <a:latin typeface="宋体" panose="02010600030101010101" pitchFamily="2" charset="-122"/>
            </a:endParaRPr>
          </a:p>
        </p:txBody>
      </p:sp>
      <p:cxnSp>
        <p:nvCxnSpPr>
          <p:cNvPr id="46" name="直接箭头连接符 45"/>
          <p:cNvCxnSpPr>
            <a:stCxn id="21" idx="0"/>
            <a:endCxn id="29" idx="2"/>
          </p:cNvCxnSpPr>
          <p:nvPr/>
        </p:nvCxnSpPr>
        <p:spPr bwMode="auto">
          <a:xfrm flipH="1" flipV="1">
            <a:off x="3601722" y="4187772"/>
            <a:ext cx="0" cy="283459"/>
          </a:xfrm>
          <a:prstGeom prst="straightConnector1">
            <a:avLst/>
          </a:prstGeom>
          <a:ln>
            <a:headEnd type="none" w="med" len="med"/>
            <a:tailEnd type="triangle"/>
          </a:ln>
        </p:spPr>
        <p:style>
          <a:lnRef idx="1">
            <a:schemeClr val="accent1"/>
          </a:lnRef>
          <a:fillRef idx="0">
            <a:schemeClr val="accent1"/>
          </a:fillRef>
          <a:effectRef idx="0">
            <a:schemeClr val="accent1"/>
          </a:effectRef>
          <a:fontRef idx="minor">
            <a:schemeClr val="tx1"/>
          </a:fontRef>
        </p:style>
      </p:cxnSp>
      <p:cxnSp>
        <p:nvCxnSpPr>
          <p:cNvPr id="47" name="直接箭头连接符 46"/>
          <p:cNvCxnSpPr>
            <a:stCxn id="29" idx="0"/>
            <a:endCxn id="30" idx="2"/>
          </p:cNvCxnSpPr>
          <p:nvPr/>
        </p:nvCxnSpPr>
        <p:spPr bwMode="auto">
          <a:xfrm flipH="1" flipV="1">
            <a:off x="3601722" y="3479124"/>
            <a:ext cx="0" cy="323636"/>
          </a:xfrm>
          <a:prstGeom prst="straightConnector1">
            <a:avLst/>
          </a:prstGeom>
          <a:ln>
            <a:headEnd type="none" w="med" len="med"/>
            <a:tailEnd type="triangle"/>
          </a:ln>
        </p:spPr>
        <p:style>
          <a:lnRef idx="1">
            <a:schemeClr val="accent1"/>
          </a:lnRef>
          <a:fillRef idx="0">
            <a:schemeClr val="accent1"/>
          </a:fillRef>
          <a:effectRef idx="0">
            <a:schemeClr val="accent1"/>
          </a:effectRef>
          <a:fontRef idx="minor">
            <a:schemeClr val="tx1"/>
          </a:fontRef>
        </p:style>
      </p:cxnSp>
      <p:cxnSp>
        <p:nvCxnSpPr>
          <p:cNvPr id="48" name="直接箭头连接符 47"/>
          <p:cNvCxnSpPr>
            <a:stCxn id="30" idx="0"/>
            <a:endCxn id="31" idx="2"/>
          </p:cNvCxnSpPr>
          <p:nvPr/>
        </p:nvCxnSpPr>
        <p:spPr bwMode="auto">
          <a:xfrm flipH="1" flipV="1">
            <a:off x="3601722" y="2845485"/>
            <a:ext cx="0" cy="248629"/>
          </a:xfrm>
          <a:prstGeom prst="straightConnector1">
            <a:avLst/>
          </a:prstGeom>
          <a:ln>
            <a:headEnd type="none" w="med" len="med"/>
            <a:tailEnd type="triangle"/>
          </a:ln>
        </p:spPr>
        <p:style>
          <a:lnRef idx="1">
            <a:schemeClr val="accent1"/>
          </a:lnRef>
          <a:fillRef idx="0">
            <a:schemeClr val="accent1"/>
          </a:fillRef>
          <a:effectRef idx="0">
            <a:schemeClr val="accent1"/>
          </a:effectRef>
          <a:fontRef idx="minor">
            <a:schemeClr val="tx1"/>
          </a:fontRef>
        </p:style>
      </p:cxnSp>
      <p:cxnSp>
        <p:nvCxnSpPr>
          <p:cNvPr id="49" name="直接箭头连接符 48"/>
          <p:cNvCxnSpPr>
            <a:stCxn id="31" idx="0"/>
          </p:cNvCxnSpPr>
          <p:nvPr/>
        </p:nvCxnSpPr>
        <p:spPr bwMode="auto">
          <a:xfrm flipH="1" flipV="1">
            <a:off x="2968812" y="2150561"/>
            <a:ext cx="632910" cy="309912"/>
          </a:xfrm>
          <a:prstGeom prst="straightConnector1">
            <a:avLst/>
          </a:prstGeom>
          <a:ln>
            <a:headEnd type="none" w="med" len="med"/>
            <a:tailEnd type="triangle"/>
          </a:ln>
        </p:spPr>
        <p:style>
          <a:lnRef idx="1">
            <a:schemeClr val="accent1"/>
          </a:lnRef>
          <a:fillRef idx="0">
            <a:schemeClr val="accent1"/>
          </a:fillRef>
          <a:effectRef idx="0">
            <a:schemeClr val="accent1"/>
          </a:effectRef>
          <a:fontRef idx="minor">
            <a:schemeClr val="tx1"/>
          </a:fontRef>
        </p:style>
      </p:cxnSp>
      <p:cxnSp>
        <p:nvCxnSpPr>
          <p:cNvPr id="50" name="直接箭头连接符 49"/>
          <p:cNvCxnSpPr/>
          <p:nvPr/>
        </p:nvCxnSpPr>
        <p:spPr bwMode="auto">
          <a:xfrm flipH="1" flipV="1">
            <a:off x="5423219" y="1443446"/>
            <a:ext cx="0" cy="566654"/>
          </a:xfrm>
          <a:prstGeom prst="straightConnector1">
            <a:avLst/>
          </a:prstGeom>
          <a:ln>
            <a:headEnd type="none" w="med" len="med"/>
            <a:tailEnd type="triangle"/>
          </a:ln>
        </p:spPr>
        <p:style>
          <a:lnRef idx="1">
            <a:schemeClr val="accent1"/>
          </a:lnRef>
          <a:fillRef idx="0">
            <a:schemeClr val="accent1"/>
          </a:fillRef>
          <a:effectRef idx="0">
            <a:schemeClr val="accent1"/>
          </a:effectRef>
          <a:fontRef idx="minor">
            <a:schemeClr val="tx1"/>
          </a:fontRef>
        </p:style>
      </p:cxnSp>
      <p:cxnSp>
        <p:nvCxnSpPr>
          <p:cNvPr id="51" name="直接箭头连接符 50"/>
          <p:cNvCxnSpPr>
            <a:stCxn id="26" idx="0"/>
            <a:endCxn id="27" idx="2"/>
          </p:cNvCxnSpPr>
          <p:nvPr/>
        </p:nvCxnSpPr>
        <p:spPr bwMode="auto">
          <a:xfrm flipH="1" flipV="1">
            <a:off x="5424595" y="2395111"/>
            <a:ext cx="1" cy="338052"/>
          </a:xfrm>
          <a:prstGeom prst="straightConnector1">
            <a:avLst/>
          </a:prstGeom>
          <a:ln>
            <a:headEnd type="none" w="med" len="med"/>
            <a:tailEnd type="triangle"/>
          </a:ln>
        </p:spPr>
        <p:style>
          <a:lnRef idx="1">
            <a:schemeClr val="accent1"/>
          </a:lnRef>
          <a:fillRef idx="0">
            <a:schemeClr val="accent1"/>
          </a:fillRef>
          <a:effectRef idx="0">
            <a:schemeClr val="accent1"/>
          </a:effectRef>
          <a:fontRef idx="minor">
            <a:schemeClr val="tx1"/>
          </a:fontRef>
        </p:style>
      </p:cxnSp>
      <p:cxnSp>
        <p:nvCxnSpPr>
          <p:cNvPr id="52" name="直接箭头连接符 51"/>
          <p:cNvCxnSpPr>
            <a:stCxn id="25" idx="0"/>
            <a:endCxn id="26" idx="2"/>
          </p:cNvCxnSpPr>
          <p:nvPr/>
        </p:nvCxnSpPr>
        <p:spPr bwMode="auto">
          <a:xfrm flipH="1" flipV="1">
            <a:off x="5424596" y="3118174"/>
            <a:ext cx="1" cy="338052"/>
          </a:xfrm>
          <a:prstGeom prst="straightConnector1">
            <a:avLst/>
          </a:prstGeom>
          <a:ln>
            <a:headEnd type="none" w="med" len="med"/>
            <a:tailEnd type="triangle"/>
          </a:ln>
        </p:spPr>
        <p:style>
          <a:lnRef idx="1">
            <a:schemeClr val="accent1"/>
          </a:lnRef>
          <a:fillRef idx="0">
            <a:schemeClr val="accent1"/>
          </a:fillRef>
          <a:effectRef idx="0">
            <a:schemeClr val="accent1"/>
          </a:effectRef>
          <a:fontRef idx="minor">
            <a:schemeClr val="tx1"/>
          </a:fontRef>
        </p:style>
      </p:cxnSp>
      <p:cxnSp>
        <p:nvCxnSpPr>
          <p:cNvPr id="53" name="直接箭头连接符 52"/>
          <p:cNvCxnSpPr>
            <a:stCxn id="23" idx="0"/>
            <a:endCxn id="25" idx="2"/>
          </p:cNvCxnSpPr>
          <p:nvPr/>
        </p:nvCxnSpPr>
        <p:spPr bwMode="auto">
          <a:xfrm flipH="1" flipV="1">
            <a:off x="5424596" y="3841237"/>
            <a:ext cx="0" cy="338052"/>
          </a:xfrm>
          <a:prstGeom prst="straightConnector1">
            <a:avLst/>
          </a:prstGeom>
          <a:ln>
            <a:headEnd type="none" w="med" len="med"/>
            <a:tailEnd type="triangle"/>
          </a:ln>
        </p:spPr>
        <p:style>
          <a:lnRef idx="1">
            <a:schemeClr val="accent1"/>
          </a:lnRef>
          <a:fillRef idx="0">
            <a:schemeClr val="accent1"/>
          </a:fillRef>
          <a:effectRef idx="0">
            <a:schemeClr val="accent1"/>
          </a:effectRef>
          <a:fontRef idx="minor">
            <a:schemeClr val="tx1"/>
          </a:fontRef>
        </p:style>
      </p:cxnSp>
      <p:cxnSp>
        <p:nvCxnSpPr>
          <p:cNvPr id="54" name="直接箭头连接符 53"/>
          <p:cNvCxnSpPr>
            <a:stCxn id="22" idx="0"/>
            <a:endCxn id="23" idx="2"/>
          </p:cNvCxnSpPr>
          <p:nvPr/>
        </p:nvCxnSpPr>
        <p:spPr bwMode="auto">
          <a:xfrm flipH="1" flipV="1">
            <a:off x="5424597" y="4564301"/>
            <a:ext cx="1" cy="338053"/>
          </a:xfrm>
          <a:prstGeom prst="straightConnector1">
            <a:avLst/>
          </a:prstGeom>
          <a:ln>
            <a:headEnd type="none" w="med" len="med"/>
            <a:tailEnd type="triangle"/>
          </a:ln>
        </p:spPr>
        <p:style>
          <a:lnRef idx="1">
            <a:schemeClr val="accent1"/>
          </a:lnRef>
          <a:fillRef idx="0">
            <a:schemeClr val="accent1"/>
          </a:fillRef>
          <a:effectRef idx="0">
            <a:schemeClr val="accent1"/>
          </a:effectRef>
          <a:fontRef idx="minor">
            <a:schemeClr val="tx1"/>
          </a:fontRef>
        </p:style>
      </p:cxnSp>
      <p:cxnSp>
        <p:nvCxnSpPr>
          <p:cNvPr id="55" name="直接箭头连接符 54"/>
          <p:cNvCxnSpPr>
            <a:stCxn id="35" idx="0"/>
            <a:endCxn id="36" idx="2"/>
          </p:cNvCxnSpPr>
          <p:nvPr/>
        </p:nvCxnSpPr>
        <p:spPr bwMode="auto">
          <a:xfrm flipH="1" flipV="1">
            <a:off x="7319995" y="2395111"/>
            <a:ext cx="0" cy="338052"/>
          </a:xfrm>
          <a:prstGeom prst="straightConnector1">
            <a:avLst/>
          </a:prstGeom>
          <a:ln>
            <a:headEnd type="none" w="med" len="med"/>
            <a:tailEnd type="triangle"/>
          </a:ln>
        </p:spPr>
        <p:style>
          <a:lnRef idx="1">
            <a:schemeClr val="accent1"/>
          </a:lnRef>
          <a:fillRef idx="0">
            <a:schemeClr val="accent1"/>
          </a:fillRef>
          <a:effectRef idx="0">
            <a:schemeClr val="accent1"/>
          </a:effectRef>
          <a:fontRef idx="minor">
            <a:schemeClr val="tx1"/>
          </a:fontRef>
        </p:style>
      </p:cxnSp>
      <p:cxnSp>
        <p:nvCxnSpPr>
          <p:cNvPr id="56" name="直接箭头连接符 55"/>
          <p:cNvCxnSpPr>
            <a:stCxn id="34" idx="0"/>
            <a:endCxn id="35" idx="2"/>
          </p:cNvCxnSpPr>
          <p:nvPr/>
        </p:nvCxnSpPr>
        <p:spPr bwMode="auto">
          <a:xfrm flipH="1" flipV="1">
            <a:off x="7319995" y="3118174"/>
            <a:ext cx="0" cy="338052"/>
          </a:xfrm>
          <a:prstGeom prst="straightConnector1">
            <a:avLst/>
          </a:prstGeom>
          <a:ln>
            <a:headEnd type="none" w="med" len="med"/>
            <a:tailEnd type="triangle"/>
          </a:ln>
        </p:spPr>
        <p:style>
          <a:lnRef idx="1">
            <a:schemeClr val="accent1"/>
          </a:lnRef>
          <a:fillRef idx="0">
            <a:schemeClr val="accent1"/>
          </a:fillRef>
          <a:effectRef idx="0">
            <a:schemeClr val="accent1"/>
          </a:effectRef>
          <a:fontRef idx="minor">
            <a:schemeClr val="tx1"/>
          </a:fontRef>
        </p:style>
      </p:cxnSp>
      <p:cxnSp>
        <p:nvCxnSpPr>
          <p:cNvPr id="57" name="直接箭头连接符 56"/>
          <p:cNvCxnSpPr>
            <a:stCxn id="33" idx="0"/>
            <a:endCxn id="34" idx="2"/>
          </p:cNvCxnSpPr>
          <p:nvPr/>
        </p:nvCxnSpPr>
        <p:spPr bwMode="auto">
          <a:xfrm flipH="1" flipV="1">
            <a:off x="7319995" y="3841237"/>
            <a:ext cx="0" cy="338052"/>
          </a:xfrm>
          <a:prstGeom prst="straightConnector1">
            <a:avLst/>
          </a:prstGeom>
          <a:ln>
            <a:headEnd type="none" w="med" len="med"/>
            <a:tailEnd type="triangle"/>
          </a:ln>
        </p:spPr>
        <p:style>
          <a:lnRef idx="1">
            <a:schemeClr val="accent1"/>
          </a:lnRef>
          <a:fillRef idx="0">
            <a:schemeClr val="accent1"/>
          </a:fillRef>
          <a:effectRef idx="0">
            <a:schemeClr val="accent1"/>
          </a:effectRef>
          <a:fontRef idx="minor">
            <a:schemeClr val="tx1"/>
          </a:fontRef>
        </p:style>
      </p:cxnSp>
      <p:cxnSp>
        <p:nvCxnSpPr>
          <p:cNvPr id="58" name="直接箭头连接符 57"/>
          <p:cNvCxnSpPr>
            <a:stCxn id="32" idx="0"/>
            <a:endCxn id="33" idx="2"/>
          </p:cNvCxnSpPr>
          <p:nvPr/>
        </p:nvCxnSpPr>
        <p:spPr bwMode="auto">
          <a:xfrm flipH="1" flipV="1">
            <a:off x="7319995" y="4564301"/>
            <a:ext cx="0" cy="338053"/>
          </a:xfrm>
          <a:prstGeom prst="straightConnector1">
            <a:avLst/>
          </a:prstGeom>
          <a:ln>
            <a:headEnd type="none" w="med" len="med"/>
            <a:tailEnd type="triangle"/>
          </a:ln>
        </p:spPr>
        <p:style>
          <a:lnRef idx="1">
            <a:schemeClr val="accent1"/>
          </a:lnRef>
          <a:fillRef idx="0">
            <a:schemeClr val="accent1"/>
          </a:fillRef>
          <a:effectRef idx="0">
            <a:schemeClr val="accent1"/>
          </a:effectRef>
          <a:fontRef idx="minor">
            <a:schemeClr val="tx1"/>
          </a:fontRef>
        </p:style>
      </p:cxnSp>
      <p:cxnSp>
        <p:nvCxnSpPr>
          <p:cNvPr id="59" name="直接箭头连接符 58"/>
          <p:cNvCxnSpPr>
            <a:stCxn id="38" idx="0"/>
            <a:endCxn id="37" idx="2"/>
          </p:cNvCxnSpPr>
          <p:nvPr/>
        </p:nvCxnSpPr>
        <p:spPr bwMode="auto">
          <a:xfrm flipH="1" flipV="1">
            <a:off x="9176295" y="2328495"/>
            <a:ext cx="0" cy="248253"/>
          </a:xfrm>
          <a:prstGeom prst="straightConnector1">
            <a:avLst/>
          </a:prstGeom>
          <a:ln>
            <a:headEnd type="none" w="med" len="med"/>
            <a:tailEnd type="triangle"/>
          </a:ln>
        </p:spPr>
        <p:style>
          <a:lnRef idx="1">
            <a:schemeClr val="accent1"/>
          </a:lnRef>
          <a:fillRef idx="0">
            <a:schemeClr val="accent1"/>
          </a:fillRef>
          <a:effectRef idx="0">
            <a:schemeClr val="accent1"/>
          </a:effectRef>
          <a:fontRef idx="minor">
            <a:schemeClr val="tx1"/>
          </a:fontRef>
        </p:style>
      </p:cxnSp>
      <p:cxnSp>
        <p:nvCxnSpPr>
          <p:cNvPr id="60" name="直接箭头连接符 59"/>
          <p:cNvCxnSpPr>
            <a:stCxn id="39" idx="0"/>
            <a:endCxn id="38" idx="2"/>
          </p:cNvCxnSpPr>
          <p:nvPr/>
        </p:nvCxnSpPr>
        <p:spPr bwMode="auto">
          <a:xfrm flipH="1" flipV="1">
            <a:off x="9176295" y="2961758"/>
            <a:ext cx="0" cy="338052"/>
          </a:xfrm>
          <a:prstGeom prst="straightConnector1">
            <a:avLst/>
          </a:prstGeom>
          <a:ln>
            <a:headEnd type="none" w="med" len="med"/>
            <a:tailEnd type="triangle"/>
          </a:ln>
        </p:spPr>
        <p:style>
          <a:lnRef idx="1">
            <a:schemeClr val="accent1"/>
          </a:lnRef>
          <a:fillRef idx="0">
            <a:schemeClr val="accent1"/>
          </a:fillRef>
          <a:effectRef idx="0">
            <a:schemeClr val="accent1"/>
          </a:effectRef>
          <a:fontRef idx="minor">
            <a:schemeClr val="tx1"/>
          </a:fontRef>
        </p:style>
      </p:cxnSp>
      <p:cxnSp>
        <p:nvCxnSpPr>
          <p:cNvPr id="61" name="直接箭头连接符 60"/>
          <p:cNvCxnSpPr>
            <a:stCxn id="40" idx="0"/>
            <a:endCxn id="39" idx="2"/>
          </p:cNvCxnSpPr>
          <p:nvPr/>
        </p:nvCxnSpPr>
        <p:spPr bwMode="auto">
          <a:xfrm flipH="1" flipV="1">
            <a:off x="9176295" y="3684821"/>
            <a:ext cx="0" cy="338052"/>
          </a:xfrm>
          <a:prstGeom prst="straightConnector1">
            <a:avLst/>
          </a:prstGeom>
          <a:ln>
            <a:headEnd type="none" w="med" len="med"/>
            <a:tailEnd type="triangle"/>
          </a:ln>
        </p:spPr>
        <p:style>
          <a:lnRef idx="1">
            <a:schemeClr val="accent1"/>
          </a:lnRef>
          <a:fillRef idx="0">
            <a:schemeClr val="accent1"/>
          </a:fillRef>
          <a:effectRef idx="0">
            <a:schemeClr val="accent1"/>
          </a:effectRef>
          <a:fontRef idx="minor">
            <a:schemeClr val="tx1"/>
          </a:fontRef>
        </p:style>
      </p:cxnSp>
      <p:cxnSp>
        <p:nvCxnSpPr>
          <p:cNvPr id="62" name="直接箭头连接符 61"/>
          <p:cNvCxnSpPr>
            <a:stCxn id="41" idx="0"/>
            <a:endCxn id="40" idx="2"/>
          </p:cNvCxnSpPr>
          <p:nvPr/>
        </p:nvCxnSpPr>
        <p:spPr bwMode="auto">
          <a:xfrm flipH="1" flipV="1">
            <a:off x="9176295" y="4407885"/>
            <a:ext cx="0" cy="338053"/>
          </a:xfrm>
          <a:prstGeom prst="straightConnector1">
            <a:avLst/>
          </a:prstGeom>
          <a:ln>
            <a:headEnd type="none" w="med" len="med"/>
            <a:tailEnd type="triangle"/>
          </a:ln>
        </p:spPr>
        <p:style>
          <a:lnRef idx="1">
            <a:schemeClr val="accent1"/>
          </a:lnRef>
          <a:fillRef idx="0">
            <a:schemeClr val="accent1"/>
          </a:fillRef>
          <a:effectRef idx="0">
            <a:schemeClr val="accent1"/>
          </a:effectRef>
          <a:fontRef idx="minor">
            <a:schemeClr val="tx1"/>
          </a:fontRef>
        </p:style>
      </p:cxnSp>
      <p:cxnSp>
        <p:nvCxnSpPr>
          <p:cNvPr id="63" name="直接箭头连接符 62"/>
          <p:cNvCxnSpPr>
            <a:stCxn id="44" idx="0"/>
            <a:endCxn id="45" idx="2"/>
          </p:cNvCxnSpPr>
          <p:nvPr/>
        </p:nvCxnSpPr>
        <p:spPr bwMode="auto">
          <a:xfrm flipH="1" flipV="1">
            <a:off x="11047010" y="2854531"/>
            <a:ext cx="0" cy="239583"/>
          </a:xfrm>
          <a:prstGeom prst="straightConnector1">
            <a:avLst/>
          </a:prstGeom>
          <a:ln>
            <a:headEnd type="none" w="med" len="med"/>
            <a:tailEnd type="triangle"/>
          </a:ln>
        </p:spPr>
        <p:style>
          <a:lnRef idx="1">
            <a:schemeClr val="accent1"/>
          </a:lnRef>
          <a:fillRef idx="0">
            <a:schemeClr val="accent1"/>
          </a:fillRef>
          <a:effectRef idx="0">
            <a:schemeClr val="accent1"/>
          </a:effectRef>
          <a:fontRef idx="minor">
            <a:schemeClr val="tx1"/>
          </a:fontRef>
        </p:style>
      </p:cxnSp>
      <p:cxnSp>
        <p:nvCxnSpPr>
          <p:cNvPr id="64" name="直接箭头连接符 63"/>
          <p:cNvCxnSpPr>
            <a:stCxn id="43" idx="0"/>
            <a:endCxn id="44" idx="2"/>
          </p:cNvCxnSpPr>
          <p:nvPr/>
        </p:nvCxnSpPr>
        <p:spPr bwMode="auto">
          <a:xfrm flipH="1" flipV="1">
            <a:off x="11047010" y="3479124"/>
            <a:ext cx="0" cy="323636"/>
          </a:xfrm>
          <a:prstGeom prst="straightConnector1">
            <a:avLst/>
          </a:prstGeom>
          <a:ln>
            <a:headEnd type="none" w="med" len="med"/>
            <a:tailEnd type="triangle"/>
          </a:ln>
        </p:spPr>
        <p:style>
          <a:lnRef idx="1">
            <a:schemeClr val="accent1"/>
          </a:lnRef>
          <a:fillRef idx="0">
            <a:schemeClr val="accent1"/>
          </a:fillRef>
          <a:effectRef idx="0">
            <a:schemeClr val="accent1"/>
          </a:effectRef>
          <a:fontRef idx="minor">
            <a:schemeClr val="tx1"/>
          </a:fontRef>
        </p:style>
      </p:cxnSp>
      <p:cxnSp>
        <p:nvCxnSpPr>
          <p:cNvPr id="65" name="直接箭头连接符 64"/>
          <p:cNvCxnSpPr>
            <a:stCxn id="42" idx="0"/>
            <a:endCxn id="43" idx="2"/>
          </p:cNvCxnSpPr>
          <p:nvPr/>
        </p:nvCxnSpPr>
        <p:spPr bwMode="auto">
          <a:xfrm flipH="1" flipV="1">
            <a:off x="11047010" y="4187772"/>
            <a:ext cx="0" cy="283459"/>
          </a:xfrm>
          <a:prstGeom prst="straightConnector1">
            <a:avLst/>
          </a:prstGeom>
          <a:ln>
            <a:headEnd type="none" w="med" len="med"/>
            <a:tailEnd type="triangle"/>
          </a:ln>
        </p:spPr>
        <p:style>
          <a:lnRef idx="1">
            <a:schemeClr val="accent1"/>
          </a:lnRef>
          <a:fillRef idx="0">
            <a:schemeClr val="accent1"/>
          </a:fillRef>
          <a:effectRef idx="0">
            <a:schemeClr val="accent1"/>
          </a:effectRef>
          <a:fontRef idx="minor">
            <a:schemeClr val="tx1"/>
          </a:fontRef>
        </p:style>
      </p:cxnSp>
      <p:grpSp>
        <p:nvGrpSpPr>
          <p:cNvPr id="66" name="组合 65"/>
          <p:cNvGrpSpPr/>
          <p:nvPr/>
        </p:nvGrpSpPr>
        <p:grpSpPr>
          <a:xfrm>
            <a:off x="1312039" y="5559946"/>
            <a:ext cx="1155435" cy="610535"/>
            <a:chOff x="1367242" y="5904294"/>
            <a:chExt cx="1007641" cy="610535"/>
          </a:xfrm>
        </p:grpSpPr>
        <p:sp>
          <p:nvSpPr>
            <p:cNvPr id="67" name="上箭头 66"/>
            <p:cNvSpPr/>
            <p:nvPr/>
          </p:nvSpPr>
          <p:spPr bwMode="auto">
            <a:xfrm>
              <a:off x="1367242" y="5904294"/>
              <a:ext cx="1007641" cy="333536"/>
            </a:xfrm>
            <a:prstGeom prst="upArrow">
              <a:avLst/>
            </a:prstGeom>
            <a:solidFill>
              <a:srgbClr val="FFFF00"/>
            </a:solidFill>
            <a:ln>
              <a:solidFill>
                <a:srgbClr val="34505E"/>
              </a:solidFill>
            </a:ln>
            <a:effectLst>
              <a:outerShdw blurRad="50800" dist="38100" dir="2700000" algn="tl" rotWithShape="0">
                <a:prstClr val="black">
                  <a:alpha val="40000"/>
                </a:prstClr>
              </a:outerShdw>
            </a:effectLst>
          </p:spPr>
          <p:txBody>
            <a:bodyPr wrap="none" lIns="0" tIns="0" rIns="0" bIns="0" rtlCol="0" anchor="ctr">
              <a:no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fontAlgn="base"/>
              <a:endParaRPr lang="zh-CN" altLang="en-US" sz="1600" strike="noStrike" noProof="1">
                <a:solidFill>
                  <a:schemeClr val="bg2"/>
                </a:solidFill>
                <a:latin typeface="楷体_GB2312" pitchFamily="49" charset="-122"/>
                <a:ea typeface="楷体_GB2312" pitchFamily="49" charset="-122"/>
              </a:endParaRPr>
            </a:p>
          </p:txBody>
        </p:sp>
        <p:sp>
          <p:nvSpPr>
            <p:cNvPr id="68" name="矩形 48"/>
            <p:cNvSpPr/>
            <p:nvPr/>
          </p:nvSpPr>
          <p:spPr>
            <a:xfrm>
              <a:off x="1393973" y="6237830"/>
              <a:ext cx="954178" cy="276999"/>
            </a:xfrm>
            <a:prstGeom prst="rect">
              <a:avLst/>
            </a:prstGeom>
            <a:noFill/>
            <a:ln w="9525">
              <a:noFill/>
              <a:miter/>
            </a:ln>
          </p:spPr>
          <p:txBody>
            <a:bodyPr wrap="square" anchor="t">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lvl="0" algn="ctr"/>
              <a:r>
                <a:rPr lang="zh-CN" altLang="en-US" sz="1200" b="1">
                  <a:latin typeface="宋体" panose="02010600030101010101" pitchFamily="2" charset="-122"/>
                </a:rPr>
                <a:t>产品管理</a:t>
              </a:r>
            </a:p>
          </p:txBody>
        </p:sp>
      </p:grpSp>
      <p:sp>
        <p:nvSpPr>
          <p:cNvPr id="69" name="矩形 68"/>
          <p:cNvSpPr/>
          <p:nvPr/>
        </p:nvSpPr>
        <p:spPr>
          <a:xfrm>
            <a:off x="1211140" y="4481132"/>
            <a:ext cx="1413945" cy="385011"/>
          </a:xfrm>
          <a:prstGeom prst="rect">
            <a:avLst/>
          </a:prstGeom>
          <a:solidFill>
            <a:schemeClr val="bg1">
              <a:lumMod val="95000"/>
            </a:schemeClr>
          </a:solidFill>
          <a:ln>
            <a:solidFill>
              <a:srgbClr val="34505E"/>
            </a:solidFill>
          </a:ln>
          <a:effectLst>
            <a:outerShdw blurRad="50800" dist="38100" dir="2700000" algn="tl" rotWithShape="0">
              <a:prstClr val="black">
                <a:alpha val="40000"/>
              </a:prstClr>
            </a:outerShdw>
          </a:effectLst>
        </p:spPr>
        <p:txBody>
          <a:bodyPr wrap="none" lIns="0" tIns="0" rIns="0" bIns="0" rtlCol="0" anchor="ctr">
            <a:no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r>
              <a:rPr lang="zh-CN" altLang="en-US" sz="1400">
                <a:latin typeface="宋体" panose="02010600030101010101" pitchFamily="2" charset="-122"/>
              </a:rPr>
              <a:t>初级产品经理</a:t>
            </a:r>
          </a:p>
        </p:txBody>
      </p:sp>
      <p:sp>
        <p:nvSpPr>
          <p:cNvPr id="70" name="矩形 69"/>
          <p:cNvSpPr/>
          <p:nvPr/>
        </p:nvSpPr>
        <p:spPr>
          <a:xfrm>
            <a:off x="1211140" y="3812662"/>
            <a:ext cx="1413945" cy="385011"/>
          </a:xfrm>
          <a:prstGeom prst="rect">
            <a:avLst/>
          </a:prstGeom>
          <a:solidFill>
            <a:schemeClr val="bg1">
              <a:lumMod val="95000"/>
            </a:schemeClr>
          </a:solidFill>
          <a:ln>
            <a:solidFill>
              <a:srgbClr val="34505E"/>
            </a:solidFill>
          </a:ln>
          <a:effectLst>
            <a:outerShdw blurRad="50800" dist="38100" dir="2700000" algn="tl" rotWithShape="0">
              <a:prstClr val="black">
                <a:alpha val="40000"/>
              </a:prstClr>
            </a:outerShdw>
          </a:effectLst>
        </p:spPr>
        <p:txBody>
          <a:bodyPr wrap="none" lIns="0" tIns="0" rIns="0" bIns="0" rtlCol="0" anchor="ctr">
            <a:no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r>
              <a:rPr lang="zh-CN" altLang="en-US" sz="1400">
                <a:latin typeface="宋体" panose="02010600030101010101" pitchFamily="2" charset="-122"/>
              </a:rPr>
              <a:t>中级产品经理</a:t>
            </a:r>
          </a:p>
        </p:txBody>
      </p:sp>
      <p:sp>
        <p:nvSpPr>
          <p:cNvPr id="71" name="矩形 70"/>
          <p:cNvSpPr/>
          <p:nvPr/>
        </p:nvSpPr>
        <p:spPr>
          <a:xfrm>
            <a:off x="1211140" y="3104015"/>
            <a:ext cx="1413945" cy="385011"/>
          </a:xfrm>
          <a:prstGeom prst="rect">
            <a:avLst/>
          </a:prstGeom>
          <a:solidFill>
            <a:schemeClr val="bg1">
              <a:lumMod val="95000"/>
            </a:schemeClr>
          </a:solidFill>
          <a:ln>
            <a:solidFill>
              <a:srgbClr val="34505E"/>
            </a:solidFill>
          </a:ln>
          <a:effectLst>
            <a:outerShdw blurRad="50800" dist="38100" dir="2700000" algn="tl" rotWithShape="0">
              <a:prstClr val="black">
                <a:alpha val="40000"/>
              </a:prstClr>
            </a:outerShdw>
          </a:effectLst>
        </p:spPr>
        <p:txBody>
          <a:bodyPr wrap="none" lIns="0" tIns="0" rIns="0" bIns="0" rtlCol="0" anchor="ctr">
            <a:no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r>
              <a:rPr lang="zh-CN" altLang="en-US" sz="1400">
                <a:latin typeface="宋体" panose="02010600030101010101" pitchFamily="2" charset="-122"/>
              </a:rPr>
              <a:t>高级产品经理</a:t>
            </a:r>
          </a:p>
        </p:txBody>
      </p:sp>
      <p:sp>
        <p:nvSpPr>
          <p:cNvPr id="72" name="矩形 71"/>
          <p:cNvSpPr/>
          <p:nvPr/>
        </p:nvSpPr>
        <p:spPr>
          <a:xfrm>
            <a:off x="1211140" y="2470375"/>
            <a:ext cx="1413945" cy="385011"/>
          </a:xfrm>
          <a:prstGeom prst="rect">
            <a:avLst/>
          </a:prstGeom>
          <a:solidFill>
            <a:schemeClr val="bg1">
              <a:lumMod val="95000"/>
            </a:schemeClr>
          </a:solidFill>
          <a:ln>
            <a:solidFill>
              <a:srgbClr val="34505E"/>
            </a:solidFill>
          </a:ln>
          <a:effectLst>
            <a:outerShdw blurRad="50800" dist="38100" dir="2700000" algn="tl" rotWithShape="0">
              <a:prstClr val="black">
                <a:alpha val="40000"/>
              </a:prstClr>
            </a:outerShdw>
          </a:effectLst>
        </p:spPr>
        <p:txBody>
          <a:bodyPr wrap="none" lIns="0" tIns="0" rIns="0" bIns="0" rtlCol="0" anchor="ctr">
            <a:no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r>
              <a:rPr lang="zh-CN" altLang="en-US" sz="1400">
                <a:latin typeface="宋体" panose="02010600030101010101" pitchFamily="2" charset="-122"/>
              </a:rPr>
              <a:t>产品总监</a:t>
            </a:r>
          </a:p>
        </p:txBody>
      </p:sp>
      <p:sp>
        <p:nvSpPr>
          <p:cNvPr id="73" name="矩形 72"/>
          <p:cNvSpPr/>
          <p:nvPr/>
        </p:nvSpPr>
        <p:spPr>
          <a:xfrm>
            <a:off x="1211140" y="1765551"/>
            <a:ext cx="2795068" cy="385011"/>
          </a:xfrm>
          <a:prstGeom prst="rect">
            <a:avLst/>
          </a:prstGeom>
          <a:solidFill>
            <a:schemeClr val="bg1">
              <a:lumMod val="95000"/>
            </a:schemeClr>
          </a:solidFill>
          <a:ln>
            <a:solidFill>
              <a:srgbClr val="34505E"/>
            </a:solidFill>
          </a:ln>
          <a:effectLst>
            <a:outerShdw blurRad="50800" dist="38100" dir="2700000" algn="tl" rotWithShape="0">
              <a:prstClr val="black">
                <a:alpha val="40000"/>
              </a:prstClr>
            </a:outerShdw>
          </a:effectLst>
        </p:spPr>
        <p:txBody>
          <a:bodyPr wrap="none" lIns="0" tIns="0" rIns="0" bIns="0" rtlCol="0" anchor="ctr">
            <a:no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r>
              <a:rPr lang="zh-CN" altLang="en-US" sz="1400" smtClean="0">
                <a:latin typeface="宋体" panose="02010600030101010101" pitchFamily="2" charset="-122"/>
              </a:rPr>
              <a:t>产品</a:t>
            </a:r>
            <a:r>
              <a:rPr lang="en-US" altLang="zh-CN" sz="1400" smtClean="0">
                <a:latin typeface="宋体" panose="02010600030101010101" pitchFamily="2" charset="-122"/>
              </a:rPr>
              <a:t>/</a:t>
            </a:r>
            <a:r>
              <a:rPr lang="zh-CN" altLang="en-US" sz="1400" smtClean="0">
                <a:latin typeface="宋体" panose="02010600030101010101" pitchFamily="2" charset="-122"/>
              </a:rPr>
              <a:t>项目副总</a:t>
            </a:r>
            <a:endParaRPr lang="zh-CN" altLang="en-US" sz="1400">
              <a:latin typeface="宋体" panose="02010600030101010101" pitchFamily="2" charset="-122"/>
            </a:endParaRPr>
          </a:p>
        </p:txBody>
      </p:sp>
      <p:cxnSp>
        <p:nvCxnSpPr>
          <p:cNvPr id="74" name="直接箭头连接符 73"/>
          <p:cNvCxnSpPr>
            <a:stCxn id="69" idx="0"/>
            <a:endCxn id="70" idx="2"/>
          </p:cNvCxnSpPr>
          <p:nvPr/>
        </p:nvCxnSpPr>
        <p:spPr bwMode="auto">
          <a:xfrm flipH="1" flipV="1">
            <a:off x="1918113" y="4197673"/>
            <a:ext cx="0" cy="283459"/>
          </a:xfrm>
          <a:prstGeom prst="straightConnector1">
            <a:avLst/>
          </a:prstGeom>
          <a:ln>
            <a:headEnd type="none" w="med" len="med"/>
            <a:tailEnd type="triangle"/>
          </a:ln>
        </p:spPr>
        <p:style>
          <a:lnRef idx="1">
            <a:schemeClr val="accent1"/>
          </a:lnRef>
          <a:fillRef idx="0">
            <a:schemeClr val="accent1"/>
          </a:fillRef>
          <a:effectRef idx="0">
            <a:schemeClr val="accent1"/>
          </a:effectRef>
          <a:fontRef idx="minor">
            <a:schemeClr val="tx1"/>
          </a:fontRef>
        </p:style>
      </p:cxnSp>
      <p:cxnSp>
        <p:nvCxnSpPr>
          <p:cNvPr id="75" name="直接箭头连接符 74"/>
          <p:cNvCxnSpPr>
            <a:stCxn id="70" idx="0"/>
            <a:endCxn id="71" idx="2"/>
          </p:cNvCxnSpPr>
          <p:nvPr/>
        </p:nvCxnSpPr>
        <p:spPr bwMode="auto">
          <a:xfrm flipH="1" flipV="1">
            <a:off x="1918113" y="3489025"/>
            <a:ext cx="0" cy="323636"/>
          </a:xfrm>
          <a:prstGeom prst="straightConnector1">
            <a:avLst/>
          </a:prstGeom>
          <a:ln>
            <a:headEnd type="none" w="med" len="med"/>
            <a:tailEnd type="triangle"/>
          </a:ln>
        </p:spPr>
        <p:style>
          <a:lnRef idx="1">
            <a:schemeClr val="accent1"/>
          </a:lnRef>
          <a:fillRef idx="0">
            <a:schemeClr val="accent1"/>
          </a:fillRef>
          <a:effectRef idx="0">
            <a:schemeClr val="accent1"/>
          </a:effectRef>
          <a:fontRef idx="minor">
            <a:schemeClr val="tx1"/>
          </a:fontRef>
        </p:style>
      </p:cxnSp>
      <p:cxnSp>
        <p:nvCxnSpPr>
          <p:cNvPr id="76" name="直接箭头连接符 75"/>
          <p:cNvCxnSpPr>
            <a:stCxn id="71" idx="0"/>
            <a:endCxn id="72" idx="2"/>
          </p:cNvCxnSpPr>
          <p:nvPr/>
        </p:nvCxnSpPr>
        <p:spPr bwMode="auto">
          <a:xfrm flipH="1" flipV="1">
            <a:off x="1918113" y="2855386"/>
            <a:ext cx="0" cy="248629"/>
          </a:xfrm>
          <a:prstGeom prst="straightConnector1">
            <a:avLst/>
          </a:prstGeom>
          <a:ln>
            <a:headEnd type="none" w="med" len="med"/>
            <a:tailEnd type="triangle"/>
          </a:ln>
        </p:spPr>
        <p:style>
          <a:lnRef idx="1">
            <a:schemeClr val="accent1"/>
          </a:lnRef>
          <a:fillRef idx="0">
            <a:schemeClr val="accent1"/>
          </a:fillRef>
          <a:effectRef idx="0">
            <a:schemeClr val="accent1"/>
          </a:effectRef>
          <a:fontRef idx="minor">
            <a:schemeClr val="tx1"/>
          </a:fontRef>
        </p:style>
      </p:cxnSp>
      <p:cxnSp>
        <p:nvCxnSpPr>
          <p:cNvPr id="77" name="直接箭头连接符 76"/>
          <p:cNvCxnSpPr>
            <a:stCxn id="72" idx="0"/>
            <a:endCxn id="73" idx="2"/>
          </p:cNvCxnSpPr>
          <p:nvPr/>
        </p:nvCxnSpPr>
        <p:spPr bwMode="auto">
          <a:xfrm flipV="1">
            <a:off x="1918113" y="2150562"/>
            <a:ext cx="690561" cy="319813"/>
          </a:xfrm>
          <a:prstGeom prst="straightConnector1">
            <a:avLst/>
          </a:prstGeom>
          <a:ln>
            <a:headEnd type="none" w="med" len="med"/>
            <a:tailEnd type="triangle"/>
          </a:ln>
        </p:spPr>
        <p:style>
          <a:lnRef idx="1">
            <a:schemeClr val="accent1"/>
          </a:lnRef>
          <a:fillRef idx="0">
            <a:schemeClr val="accent1"/>
          </a:fillRef>
          <a:effectRef idx="0">
            <a:schemeClr val="accent1"/>
          </a:effectRef>
          <a:fontRef idx="minor">
            <a:schemeClr val="tx1"/>
          </a:fontRef>
        </p:style>
      </p:cxnSp>
      <p:cxnSp>
        <p:nvCxnSpPr>
          <p:cNvPr id="78" name="直接箭头连接符 77"/>
          <p:cNvCxnSpPr/>
          <p:nvPr/>
        </p:nvCxnSpPr>
        <p:spPr bwMode="auto">
          <a:xfrm flipH="1" flipV="1">
            <a:off x="2797243" y="1453348"/>
            <a:ext cx="0" cy="312202"/>
          </a:xfrm>
          <a:prstGeom prst="straightConnector1">
            <a:avLst/>
          </a:prstGeom>
          <a:ln>
            <a:headEnd type="none" w="med" len="med"/>
            <a:tailEnd type="triangle"/>
          </a:ln>
        </p:spPr>
        <p:style>
          <a:lnRef idx="1">
            <a:schemeClr val="accent1"/>
          </a:lnRef>
          <a:fillRef idx="0">
            <a:schemeClr val="accent1"/>
          </a:fillRef>
          <a:effectRef idx="0">
            <a:schemeClr val="accent1"/>
          </a:effectRef>
          <a:fontRef idx="minor">
            <a:schemeClr val="tx1"/>
          </a:fontRef>
        </p:style>
      </p:cxnSp>
      <p:sp>
        <p:nvSpPr>
          <p:cNvPr id="83" name="灯片编号占位符 3"/>
          <p:cNvSpPr txBox="1"/>
          <p:nvPr/>
        </p:nvSpPr>
        <p:spPr>
          <a:xfrm>
            <a:off x="7453166" y="1233523"/>
            <a:ext cx="2844430" cy="365125"/>
          </a:xfrm>
          <a:prstGeom prst="rect">
            <a:avLst/>
          </a:prstGeom>
        </p:spPr>
        <p:txBody>
          <a:bodyPr vert="horz" lIns="91440" tIns="45720" rIns="91440" bIns="45720" rtlCol="0" anchor="ctr"/>
          <a:lstStyle>
            <a:defPPr>
              <a:defRPr lang="zh-CN"/>
            </a:defPPr>
            <a:lvl1pPr marL="0" algn="r" defTabSz="914400" rtl="0" eaLnBrk="1" fontAlgn="base" latinLnBrk="0" hangingPunct="1">
              <a:spcBef>
                <a:spcPct val="0"/>
              </a:spcBef>
              <a:spcAft>
                <a:spcPct val="0"/>
              </a:spcAft>
              <a:defRPr sz="1200" b="1" kern="1200">
                <a:solidFill>
                  <a:schemeClr val="tx1">
                    <a:tint val="75000"/>
                  </a:schemeClr>
                </a:solidFill>
                <a:latin typeface="+mn-lt"/>
                <a:ea typeface="+mn-ea"/>
                <a:cs typeface="+mn-cs"/>
              </a:defRPr>
            </a:lvl1pPr>
            <a:lvl2pPr marL="457200" algn="l" defTabSz="914400" rtl="0" eaLnBrk="1" fontAlgn="base" latinLnBrk="0" hangingPunct="1">
              <a:spcBef>
                <a:spcPct val="0"/>
              </a:spcBef>
              <a:spcAft>
                <a:spcPct val="0"/>
              </a:spcAft>
              <a:defRPr sz="1800" b="1" kern="1200">
                <a:solidFill>
                  <a:schemeClr val="tx1"/>
                </a:solidFill>
                <a:latin typeface="+mn-lt"/>
                <a:ea typeface="+mn-ea"/>
                <a:cs typeface="+mn-cs"/>
              </a:defRPr>
            </a:lvl2pPr>
            <a:lvl3pPr marL="914400" algn="l" defTabSz="914400" rtl="0" eaLnBrk="1" fontAlgn="base" latinLnBrk="0" hangingPunct="1">
              <a:spcBef>
                <a:spcPct val="0"/>
              </a:spcBef>
              <a:spcAft>
                <a:spcPct val="0"/>
              </a:spcAft>
              <a:defRPr sz="1800" b="1" kern="1200">
                <a:solidFill>
                  <a:schemeClr val="tx1"/>
                </a:solidFill>
                <a:latin typeface="+mn-lt"/>
                <a:ea typeface="+mn-ea"/>
                <a:cs typeface="+mn-cs"/>
              </a:defRPr>
            </a:lvl3pPr>
            <a:lvl4pPr marL="1371600" algn="l" defTabSz="914400" rtl="0" eaLnBrk="1" fontAlgn="base" latinLnBrk="0" hangingPunct="1">
              <a:spcBef>
                <a:spcPct val="0"/>
              </a:spcBef>
              <a:spcAft>
                <a:spcPct val="0"/>
              </a:spcAft>
              <a:defRPr sz="1800" b="1" kern="1200">
                <a:solidFill>
                  <a:schemeClr val="tx1"/>
                </a:solidFill>
                <a:latin typeface="+mn-lt"/>
                <a:ea typeface="+mn-ea"/>
                <a:cs typeface="+mn-cs"/>
              </a:defRPr>
            </a:lvl4pPr>
            <a:lvl5pPr marL="1828800" algn="l" defTabSz="914400" rtl="0" eaLnBrk="1" fontAlgn="base" latinLnBrk="0" hangingPunct="1">
              <a:spcBef>
                <a:spcPct val="0"/>
              </a:spcBef>
              <a:spcAft>
                <a:spcPct val="0"/>
              </a:spcAft>
              <a:defRPr sz="1800" b="1" kern="1200">
                <a:solidFill>
                  <a:schemeClr val="tx1"/>
                </a:solidFill>
                <a:latin typeface="+mn-lt"/>
                <a:ea typeface="+mn-ea"/>
                <a:cs typeface="+mn-cs"/>
              </a:defRPr>
            </a:lvl5pPr>
            <a:lvl6pPr marL="2286000" algn="l" defTabSz="914400" rtl="0" eaLnBrk="1" latinLnBrk="0" hangingPunct="1">
              <a:defRPr sz="1800" b="1" kern="1200">
                <a:solidFill>
                  <a:schemeClr val="tx1"/>
                </a:solidFill>
                <a:latin typeface="+mn-lt"/>
                <a:ea typeface="+mn-ea"/>
                <a:cs typeface="+mn-cs"/>
              </a:defRPr>
            </a:lvl6pPr>
            <a:lvl7pPr marL="2743200" algn="l" defTabSz="914400" rtl="0" eaLnBrk="1" latinLnBrk="0" hangingPunct="1">
              <a:defRPr sz="1800" b="1" kern="1200">
                <a:solidFill>
                  <a:schemeClr val="tx1"/>
                </a:solidFill>
                <a:latin typeface="+mn-lt"/>
                <a:ea typeface="+mn-ea"/>
                <a:cs typeface="+mn-cs"/>
              </a:defRPr>
            </a:lvl7pPr>
            <a:lvl8pPr marL="3200400" algn="l" defTabSz="914400" rtl="0" eaLnBrk="1" latinLnBrk="0" hangingPunct="1">
              <a:defRPr sz="1800" b="1" kern="1200">
                <a:solidFill>
                  <a:schemeClr val="tx1"/>
                </a:solidFill>
                <a:latin typeface="+mn-lt"/>
                <a:ea typeface="+mn-ea"/>
                <a:cs typeface="+mn-cs"/>
              </a:defRPr>
            </a:lvl8pPr>
            <a:lvl9pPr marL="3657600" algn="l" defTabSz="914400" rtl="0" eaLnBrk="1" latinLnBrk="0" hangingPunct="1">
              <a:defRPr sz="1800" b="1" kern="1200">
                <a:solidFill>
                  <a:schemeClr val="tx1"/>
                </a:solidFill>
                <a:latin typeface="+mn-lt"/>
                <a:ea typeface="+mn-ea"/>
                <a:cs typeface="+mn-cs"/>
              </a:defRPr>
            </a:lvl9pPr>
          </a:lstStyle>
          <a:p>
            <a:pPr algn="ctr"/>
            <a:r>
              <a:rPr lang="zh-CN" altLang="en-US" sz="2000" b="1">
                <a:solidFill>
                  <a:schemeClr val="tx1"/>
                </a:solidFill>
              </a:rPr>
              <a:t>螺旋上升</a:t>
            </a:r>
          </a:p>
        </p:txBody>
      </p:sp>
      <p:sp>
        <p:nvSpPr>
          <p:cNvPr id="79" name="标题 1"/>
          <p:cNvSpPr txBox="1"/>
          <p:nvPr/>
        </p:nvSpPr>
        <p:spPr>
          <a:xfrm>
            <a:off x="118542" y="216000"/>
            <a:ext cx="11855450" cy="620712"/>
          </a:xfrm>
          <a:prstGeom prst="rect">
            <a:avLst/>
          </a:prstGeom>
        </p:spPr>
        <p:txBody>
          <a:bodyPr/>
          <a:lstStyle>
            <a:defPPr>
              <a:defRPr lang="en-US"/>
            </a:defPPr>
            <a:lvl1pPr algn="l" rtl="0" eaLnBrk="0" fontAlgn="base" hangingPunct="0">
              <a:spcBef>
                <a:spcPct val="0"/>
              </a:spcBef>
              <a:spcAft>
                <a:spcPct val="0"/>
              </a:spcAft>
              <a:defRPr sz="2400" b="1" kern="1200">
                <a:solidFill>
                  <a:schemeClr val="tx1"/>
                </a:solidFill>
                <a:latin typeface="+mj-lt"/>
                <a:ea typeface="+mj-ea"/>
                <a:cs typeface="+mj-cs"/>
              </a:defRPr>
            </a:lvl1pPr>
            <a:lvl2pPr marL="457200" algn="l" rtl="0" eaLnBrk="0" fontAlgn="base" hangingPunct="0">
              <a:spcBef>
                <a:spcPct val="0"/>
              </a:spcBef>
              <a:spcAft>
                <a:spcPct val="0"/>
              </a:spcAft>
              <a:defRPr sz="2400" b="1" kern="1200">
                <a:solidFill>
                  <a:srgbClr val="FFFFFF"/>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sz="2400" b="1" kern="1200">
                <a:solidFill>
                  <a:srgbClr val="FFFFFF"/>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sz="2400" b="1" kern="1200">
                <a:solidFill>
                  <a:srgbClr val="FFFFFF"/>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sz="2400" b="1" kern="1200">
                <a:solidFill>
                  <a:srgbClr val="FFFFFF"/>
                </a:solidFill>
                <a:latin typeface="Arial" pitchFamily="34" charset="0"/>
                <a:ea typeface="宋体" panose="02010600030101010101" pitchFamily="2" charset="-122"/>
                <a:cs typeface="+mn-cs"/>
              </a:defRPr>
            </a:lvl5pPr>
            <a:lvl6pPr marL="457200" algn="l" defTabSz="914400" rtl="0" eaLnBrk="1" fontAlgn="base" latinLnBrk="0" hangingPunct="1">
              <a:spcBef>
                <a:spcPct val="0"/>
              </a:spcBef>
              <a:spcAft>
                <a:spcPct val="0"/>
              </a:spcAft>
              <a:defRPr sz="3600" b="1" kern="1200">
                <a:solidFill>
                  <a:srgbClr val="FFFFFF"/>
                </a:solidFill>
                <a:latin typeface="Arial" pitchFamily="34" charset="0"/>
                <a:ea typeface="宋体" panose="02010600030101010101" pitchFamily="2" charset="-122"/>
                <a:cs typeface="+mn-cs"/>
              </a:defRPr>
            </a:lvl6pPr>
            <a:lvl7pPr marL="914400" algn="l" defTabSz="914400" rtl="0" eaLnBrk="1" fontAlgn="base" latinLnBrk="0" hangingPunct="1">
              <a:spcBef>
                <a:spcPct val="0"/>
              </a:spcBef>
              <a:spcAft>
                <a:spcPct val="0"/>
              </a:spcAft>
              <a:defRPr sz="3600" b="1" kern="1200">
                <a:solidFill>
                  <a:srgbClr val="FFFFFF"/>
                </a:solidFill>
                <a:latin typeface="Arial" pitchFamily="34" charset="0"/>
                <a:ea typeface="宋体" panose="02010600030101010101" pitchFamily="2" charset="-122"/>
                <a:cs typeface="+mn-cs"/>
              </a:defRPr>
            </a:lvl7pPr>
            <a:lvl8pPr marL="1371600" algn="l" defTabSz="914400" rtl="0" eaLnBrk="1" fontAlgn="base" latinLnBrk="0" hangingPunct="1">
              <a:spcBef>
                <a:spcPct val="0"/>
              </a:spcBef>
              <a:spcAft>
                <a:spcPct val="0"/>
              </a:spcAft>
              <a:defRPr sz="3600" b="1" kern="1200">
                <a:solidFill>
                  <a:srgbClr val="FFFFFF"/>
                </a:solidFill>
                <a:latin typeface="Arial" pitchFamily="34" charset="0"/>
                <a:ea typeface="宋体" panose="02010600030101010101" pitchFamily="2" charset="-122"/>
                <a:cs typeface="+mn-cs"/>
              </a:defRPr>
            </a:lvl8pPr>
            <a:lvl9pPr marL="1828800" algn="l" defTabSz="914400" rtl="0" eaLnBrk="1" fontAlgn="base" latinLnBrk="0" hangingPunct="1">
              <a:spcBef>
                <a:spcPct val="0"/>
              </a:spcBef>
              <a:spcAft>
                <a:spcPct val="0"/>
              </a:spcAft>
              <a:defRPr sz="3600" b="1" kern="1200">
                <a:solidFill>
                  <a:srgbClr val="FFFFFF"/>
                </a:solidFill>
                <a:latin typeface="Arial" pitchFamily="34" charset="0"/>
                <a:ea typeface="宋体" panose="02010600030101010101" pitchFamily="2" charset="-122"/>
                <a:cs typeface="+mn-cs"/>
              </a:defRPr>
            </a:lvl9pPr>
          </a:lstStyle>
          <a:p>
            <a:r>
              <a:rPr lang="zh-CN" altLang="en-US" smtClean="0"/>
              <a:t>各个代表的培养和进步需要系统性策划</a:t>
            </a:r>
            <a:endParaRPr lang="zh-CN" altLang="en-US"/>
          </a:p>
        </p:txBody>
      </p:sp>
    </p:spTree>
    <p:extLst>
      <p:ext uri="{BB962C8B-B14F-4D97-AF65-F5344CB8AC3E}">
        <p14:creationId xmlns:p14="http://schemas.microsoft.com/office/powerpoint/2010/main" val="3297091856"/>
      </p:ext>
    </p:extLst>
  </p:cSld>
  <p:clrMapOvr>
    <a:masterClrMapping/>
  </p:clrMapOvr>
  <p:transition/>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0413"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https://d.book118.com/348101071127006031</a:t>
            </a:r>
          </a:p>
        </p:txBody>
      </p:sp>
    </p:spTree>
  </p:cSld>
  <p:clrMapOvr>
    <a:masterClrMapping/>
  </p:clrMapOvr>
  <p:transition/>
  <p:timing/>
</p:sld>
</file>

<file path=ppt/tags/tag1.xml><?xml version="1.0" encoding="utf-8"?>
<p:tagLst xmlns:p="http://schemas.openxmlformats.org/presentationml/2006/main">
  <p:tag name="THINKCELLSHAPEDONOTDELETE" val="thinkcellActiveDocDoNotDelete"/>
</p:tagLst>
</file>

<file path=ppt/tags/tag2.xml><?xml version="1.0" encoding="utf-8"?>
<p:tagLst xmlns:p="http://schemas.openxmlformats.org/presentationml/2006/main">
  <p:tag name="THINKCELLSHAPEDONOTDELETE" val="thinkcellActiveDocDoNotDelete"/>
</p:tagLst>
</file>

<file path=ppt/tags/tag3.xml><?xml version="1.0" encoding="utf-8"?>
<p:tagLst xmlns:p="http://schemas.openxmlformats.org/presentationml/2006/main">
  <p:tag name="THINKCELLSHAPEDONOTDELETE" val="thinkcellActiveDocDoNotDelete"/>
</p:tagLst>
</file>

<file path=ppt/tags/tag4.xml><?xml version="1.0" encoding="utf-8"?>
<p:tagLst xmlns:p="http://schemas.openxmlformats.org/presentationml/2006/main">
  <p:tag name="THINKCELLSHAPEDONOTDELETE" val="thinkcellActiveDocDoNotDelete"/>
</p:tagLst>
</file>

<file path=ppt/tags/tag5.xml><?xml version="1.0" encoding="utf-8"?>
<p:tagLst xmlns:p="http://schemas.openxmlformats.org/presentationml/2006/main">
  <p:tag name="THINKCELLSHAPEDONOTDELETE" val="thinkcellActiveDocDoNotDelete"/>
</p:tagLst>
</file>

<file path=ppt/tags/tag6.xml><?xml version="1.0" encoding="utf-8"?>
<p:tagLst xmlns:p="http://schemas.openxmlformats.org/presentationml/2006/main">
  <p:tag name="THINKCELLSHAPEDONOTDELETE" val="thinkcellActiveDocDoNotDelete"/>
</p:tagLst>
</file>

<file path=ppt/tags/tag7.xml><?xml version="1.0" encoding="utf-8"?>
<p:tagLst xmlns:p="http://schemas.openxmlformats.org/presentationml/2006/main">
  <p:tag name="THINKCELLSHAPEDONOTDELETE" val="thinkcellActiveDocDoNotDelete"/>
</p:tagLst>
</file>

<file path=ppt/tags/tag8.xml><?xml version="1.0" encoding="utf-8"?>
<p:tagLst xmlns:p="http://schemas.openxmlformats.org/presentationml/2006/main">
  <p:tag name="THINKCELLSHAPEDONOTDELETE" val="thinkcellActiveDocDoNotDelete"/>
</p:tagLst>
</file>

<file path=ppt/tags/tag9.xml><?xml version="1.0" encoding="utf-8"?>
<p:tagLst xmlns:p="http://schemas.openxmlformats.org/presentationml/2006/main">
  <p:tag name="THINKCELLSHAPEDONOTDELETE" val="thinkcellActiveDocDoNotDelete"/>
</p:tagLst>
</file>

<file path=ppt/tags/tag10.xml><?xml version="1.0" encoding="utf-8"?>
<p:tagLst xmlns:p="http://schemas.openxmlformats.org/presentationml/2006/main">
  <p:tag name="THINKCELLSHAPEDONOTDELETE" val="thinkcellActiveDocDoNotDelete"/>
</p:tagLst>
</file>

<file path=ppt/tags/tag11.xml><?xml version="1.0" encoding="utf-8"?>
<p:tagLst xmlns:p="http://schemas.openxmlformats.org/presentationml/2006/main">
  <p:tag name="THINKCELLSHAPEDONOTDELETE" val="thinkcellActiveDocDoNotDelete"/>
</p:tagLst>
</file>

<file path=ppt/tags/tag12.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581TGp_gold_light">
  <a:themeElements>
    <a:clrScheme name="Default Design 2">
      <a:dk1>
        <a:srgbClr val="000000"/>
      </a:dk1>
      <a:lt1>
        <a:srgbClr val="FFFFFF"/>
      </a:lt1>
      <a:dk2>
        <a:srgbClr val="2E507A"/>
      </a:dk2>
      <a:lt2>
        <a:srgbClr val="333333"/>
      </a:lt2>
      <a:accent1>
        <a:srgbClr val="5A90C2"/>
      </a:accent1>
      <a:accent2>
        <a:srgbClr val="8AC246"/>
      </a:accent2>
      <a:accent3>
        <a:srgbClr val="FFFFFF"/>
      </a:accent3>
      <a:accent4>
        <a:srgbClr val="000000"/>
      </a:accent4>
      <a:accent5>
        <a:srgbClr val="B5C6DD"/>
      </a:accent5>
      <a:accent6>
        <a:srgbClr val="7DB03F"/>
      </a:accent6>
      <a:hlink>
        <a:srgbClr val="F6831A"/>
      </a:hlink>
      <a:folHlink>
        <a:srgbClr val="EFC821"/>
      </a:folHlink>
    </a:clrScheme>
    <a:fontScheme name="Default Design">
      <a:majorFont>
        <a:latin typeface="Arial"/>
        <a:ea typeface="Arial"/>
        <a:cs typeface="Arial"/>
      </a:majorFont>
      <a:minorFont>
        <a:latin typeface="Calibri"/>
        <a:ea typeface="Calibri"/>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spPr>
      <a:bodyPr vert="horz" wrap="square" lIns="91440" tIns="45720" rIns="91440" bIns="45720" numCol="1" anchor="t" anchorCtr="0" compatLnSpc="1"/>
      <a:lstStyle>
        <a:defPPr marL="0" marR="0" indent="0" algn="l" defTabSz="914400" rtl="0" eaLnBrk="1" fontAlgn="base" latinLnBrk="0" hangingPunct="1">
          <a:lnSpc>
            <a:spcPct val="100000"/>
          </a:lnSpc>
          <a:spcBef>
            <a:spcPct val="0"/>
          </a:spcBef>
          <a:spcAft>
            <a:spcPct val="0"/>
          </a:spcAft>
          <a:buClrTx/>
          <a:buSzTx/>
          <a:buFontTx/>
          <a:buNone/>
          <a:defRPr kumimoji="0" lang="en-US" sz="1800" b="1" i="0" u="none" strike="noStrike" cap="none" normalizeH="0" baseline="0" smtClean="0">
            <a:ln>
              <a:noFill/>
            </a:ln>
            <a:solidFill>
              <a:schemeClr val="tx1"/>
            </a:solidFill>
            <a:effectLst/>
            <a:latin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spPr>
      <a:bodyPr vert="horz" wrap="square" lIns="91440" tIns="45720" rIns="91440" bIns="45720" numCol="1" anchor="t" anchorCtr="0" compatLnSpc="1"/>
      <a:lstStyle>
        <a:defPPr marL="0" marR="0" indent="0" algn="l" defTabSz="914400" rtl="0" eaLnBrk="1" fontAlgn="base" latinLnBrk="0" hangingPunct="1">
          <a:lnSpc>
            <a:spcPct val="100000"/>
          </a:lnSpc>
          <a:spcBef>
            <a:spcPct val="0"/>
          </a:spcBef>
          <a:spcAft>
            <a:spcPct val="0"/>
          </a:spcAft>
          <a:buClrTx/>
          <a:buSzTx/>
          <a:buFontTx/>
          <a:buNone/>
          <a:defRPr kumimoji="0" lang="en-US" sz="1800" b="1" i="0" u="none" strike="noStrike" cap="none" normalizeH="0" baseline="0" smtClean="0">
            <a:ln>
              <a:noFill/>
            </a:ln>
            <a:solidFill>
              <a:schemeClr val="tx1"/>
            </a:solidFill>
            <a:effectLst/>
            <a:latin typeface="Arial" panose="020B0604020202020204" pitchFamily="34" charset="0"/>
          </a:defRPr>
        </a:defPPr>
      </a:lstStyle>
    </a:lnDef>
  </a:objectDefaults>
  <a:extraClrSchemeLst>
    <a:extraClrScheme>
      <a:clrScheme name="Default Design 1">
        <a:dk1>
          <a:srgbClr val="000000"/>
        </a:dk1>
        <a:lt1>
          <a:srgbClr val="FFFFFF"/>
        </a:lt1>
        <a:dk2>
          <a:srgbClr val="800000"/>
        </a:dk2>
        <a:lt2>
          <a:srgbClr val="333333"/>
        </a:lt2>
        <a:accent1>
          <a:srgbClr val="EB6743"/>
        </a:accent1>
        <a:accent2>
          <a:srgbClr val="D3A911"/>
        </a:accent2>
        <a:accent3>
          <a:srgbClr val="FFFFFF"/>
        </a:accent3>
        <a:accent4>
          <a:srgbClr val="000000"/>
        </a:accent4>
        <a:accent5>
          <a:srgbClr val="F3B8B0"/>
        </a:accent5>
        <a:accent6>
          <a:srgbClr val="BF990E"/>
        </a:accent6>
        <a:hlink>
          <a:srgbClr val="7B9B63"/>
        </a:hlink>
        <a:folHlink>
          <a:srgbClr val="38A3B2"/>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2E507A"/>
        </a:dk2>
        <a:lt2>
          <a:srgbClr val="333333"/>
        </a:lt2>
        <a:accent1>
          <a:srgbClr val="5A90C2"/>
        </a:accent1>
        <a:accent2>
          <a:srgbClr val="8AC246"/>
        </a:accent2>
        <a:accent3>
          <a:srgbClr val="FFFFFF"/>
        </a:accent3>
        <a:accent4>
          <a:srgbClr val="000000"/>
        </a:accent4>
        <a:accent5>
          <a:srgbClr val="B5C6DD"/>
        </a:accent5>
        <a:accent6>
          <a:srgbClr val="7DB03F"/>
        </a:accent6>
        <a:hlink>
          <a:srgbClr val="F6831A"/>
        </a:hlink>
        <a:folHlink>
          <a:srgbClr val="EFC821"/>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A82A9F"/>
        </a:dk2>
        <a:lt2>
          <a:srgbClr val="4D4D4D"/>
        </a:lt2>
        <a:accent1>
          <a:srgbClr val="12B4D4"/>
        </a:accent1>
        <a:accent2>
          <a:srgbClr val="F1C23D"/>
        </a:accent2>
        <a:accent3>
          <a:srgbClr val="FFFFFF"/>
        </a:accent3>
        <a:accent4>
          <a:srgbClr val="000000"/>
        </a:accent4>
        <a:accent5>
          <a:srgbClr val="AAD6E6"/>
        </a:accent5>
        <a:accent6>
          <a:srgbClr val="DAB036"/>
        </a:accent6>
        <a:hlink>
          <a:srgbClr val="8CA62C"/>
        </a:hlink>
        <a:folHlink>
          <a:srgbClr val="808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387</Paragraphs>
  <Slides>34</Slides>
  <Notes>8</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34</vt:i4>
      </vt:variant>
    </vt:vector>
  </HeadingPairs>
  <TitlesOfParts>
    <vt:vector baseType="lpstr" size="45">
      <vt:lpstr>Arial</vt:lpstr>
      <vt:lpstr>Calibri</vt:lpstr>
      <vt:lpstr>Times New Roman</vt:lpstr>
      <vt:lpstr>微软雅黑</vt:lpstr>
      <vt:lpstr>Wingdings</vt:lpstr>
      <vt:lpstr>宋体</vt:lpstr>
      <vt:lpstr>Marlett</vt:lpstr>
      <vt:lpstr>华文楷体</vt:lpstr>
      <vt:lpstr>黑体</vt:lpstr>
      <vt:lpstr>楷体_GB2312</vt:lpstr>
      <vt:lpstr>Office Theme</vt:lpstr>
      <vt:lpstr>PowerPoint Presentation</vt:lpstr>
      <vt:lpstr>PowerPoint Presentation</vt:lpstr>
      <vt:lpstr>本次培训的目标及关键议题</vt:lpstr>
      <vt:lpstr>目录</vt:lpstr>
      <vt:lpstr>中国企业研发组织架构存在的问题</vt:lpstr>
      <vt:lpstr>研发组织变化的历史轨迹（见《卓有成效的组织》）</vt:lpstr>
      <vt:lpstr>组织设计说明</vt:lpstr>
      <vt:lpstr>组织发展的一般规律：业务和组织规模扩大的压力迫使组织行为更加标准化、规范化和流程化，从而导致官僚化，并妨碍创新活动的开展</vt:lpstr>
      <vt:lpstr>典型的组织结构有纵向职能制、事业部制、矩阵制、混合制等</vt:lpstr>
      <vt:lpstr>上述主要的四种组织方式的特点、优点、缺点汇总</vt:lpstr>
      <vt:lpstr>职能制组织下创新工作的特点</vt:lpstr>
      <vt:lpstr>轻度矩阵制组织下创新工作的特点</vt:lpstr>
      <vt:lpstr>重度矩阵制组织下创新工作的特点</vt:lpstr>
      <vt:lpstr>HW公司级IPD跨部门重量级团队架构(2010年)</vt:lpstr>
      <vt:lpstr>HW跨部门重量级团队概念（2010年）</vt:lpstr>
      <vt:lpstr>职能结构、轻度矩阵、重度矩阵对比</vt:lpstr>
      <vt:lpstr>职能式组织和轻度矩阵式组织容易遇到的问题</vt:lpstr>
      <vt:lpstr>军队改革：构建新时代“军委管总，战区主战，军种主建”新管理模式</vt:lpstr>
      <vt:lpstr>PowerPoint Presentation</vt:lpstr>
      <vt:lpstr>IPMT与PDT核心组、扩展组的关系是投资方和主承包方的关系</vt:lpstr>
      <vt:lpstr>IPMT团队与PDT团队之间的关系</vt:lpstr>
      <vt:lpstr>某公司组织和团队的工作关系图</vt:lpstr>
      <vt:lpstr>把跨部门流程从职能部门的丛林中彻底浮现出来！</vt:lpstr>
      <vt:lpstr>核心小组组长（项目经理）的角色及职责</vt:lpstr>
      <vt:lpstr>项目经理的能力组成：成功的研发项目经理应有约50％的关注点在管理技能方面</vt:lpstr>
      <vt:lpstr>如何培养PDT经理/项目经理？</vt:lpstr>
      <vt:lpstr>PDT核心组代表的职责</vt:lpstr>
      <vt:lpstr>职能/资源部门经理的职责</vt:lpstr>
      <vt:lpstr>“中国创造”的实质要坚持“以客户为中心”，组织建设要以满足客户需求和良好体验为中心，按照端到端业务流程设定组织</vt:lpstr>
      <vt:lpstr>如何做好PDT的建设？</vt:lpstr>
      <vt:lpstr>一定要注意根据企业实际情况选择大PDT还是小PDT</vt:lpstr>
      <vt:lpstr>各个代表的培养一定要找到“根源”所在（举例）</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2024-09-08T22:08:39.373</cp:lastPrinted>
  <dcterms:created xsi:type="dcterms:W3CDTF">2024-09-08T14:08:39Z</dcterms:created>
  <dcterms:modified xsi:type="dcterms:W3CDTF">2024-09-08T14:08:43Z</dcterms:modified>
</cp:coreProperties>
</file>