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0621-C0D3-42AD-9D93-F82CA586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F2C33-9A86-45A2-B10D-9314337C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BD5C6-EF07-4FAB-8C65-E02322B44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4B5C0-04F6-49BE-ABE7-B07D90D2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3144D-1BF4-41AD-A70D-E40F2B40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EA42C-14F9-45D2-96BE-76F78EB2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5ACE0-5DCF-4E7A-95C0-E53DBA4B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11C23-7300-457F-9B3E-3C839A5D8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87351-751F-43E7-B36F-199D11DD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1D767-8D4C-41DC-B8C8-10E55667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E326-0C34-4F1A-8F7F-5EE498EB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4065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食品加工厂培训计划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培训效果跟踪与改进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6" r="318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提高员工食品安全意识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培养员工对食品安全问题的敏感性和预防意识，提高食品安全风险控制能力。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确保员工了解食品安全法律法规和标准，明确食品安全责任。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提升员工操作技能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针对不同岗位和工种，进行操作技能培训，提高员工的生产效率和产品质量。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培训员工正确使用和维护生产设备，确保设备正常运行和生产安全。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使员工了解并遵守食品安全相关法规和标准，确保生产过程合规。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培训员工对不合格品、过期品等进行正确处理，防止问题产品流入市场。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确保生产过程符合法规要求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培训员工了解国家食品安全法规，包括食品卫生法、食品安全法等，确保加工厂的生产活动符合法律法规要求。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培训员工掌握食品安全标准，如食品添加剂使用标准、食品营养标签标准等，确保产品符合行业标准。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51" b="2685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培训员工熟悉各类食品加工工艺流程，包括原料验收、清洗、切割、烹饪、冷却等环节，确保产品加工过程符合工艺要求。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培训员工掌握加工厂各类设备的操作和维护，包括清洗设备、切割设备、烹饪设备等，提高设备使用效率和安全性。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食品加工工艺与设备操作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培训员工了解食品加工厂的卫生要求，包括个人卫生、环境卫生、设备卫生等，确保生产环境的清洁卫生。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培训员工掌握清洁剂的使用和清洁流程，定期对设备、场地进行清洁和消毒，防止食品污染。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卫生与清洁标准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844" r="1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培训员工掌握质量检验的方法和流程，对生产出的产品进行抽检或全检，确保产品质量符合要求。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培训员工了解质量控制体系，建立完善的质量控制流程，提高产品质量稳定性和可靠性。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质量检验与控制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详细介绍食品安全法规和标准，确保员工了解并遵守相关法律法规。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卫生与安全知识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讲解食品加工的基本原理和技术要求，提高员工的专业技能。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传授卫生和安全操作规程，增强员工的安全意识和自我保护能力。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指导员工正确操作食品加工设备，确保设备安全、高效运行。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模拟实际生产环境，让员工熟悉食品加工流程和操作规范。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教授员工如何进行产品质量检测，确保产品符合质量标准。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实操演练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https://d.book118.com/348104065000006036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2024-09-15T00:52:26.345</cp:lastPrinted>
  <dcterms:created xsi:type="dcterms:W3CDTF">2024-09-14T16:52:26Z</dcterms:created>
  <dcterms:modified xsi:type="dcterms:W3CDTF">2024-09-14T16:52:28Z</dcterms:modified>
</cp:coreProperties>
</file>