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21D47-0095-4C7D-9929-42718598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B9DB-52D6-4093-9311-A6EC71A2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F6151-0753-41E5-89FF-CB844A97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87D98-82C8-4776-B2CA-01A64CEE3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CD6E1-F575-479E-8A07-E0D09512A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F81DF-509B-482F-B1DD-A950BD8FF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8B5C8-B789-47A2-90B9-705A3B2A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C6852-C17F-4E28-92C4-9FE097CA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C7073-6B96-4C1F-8169-DB8D9642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8913A-7FF5-4C4A-A976-DE0310B19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39F0-53A9-4ACC-B4FE-6C473BEB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915" r:id="rId2"/>
    <p:sldLayoutId id="2147494916" r:id="rId3"/>
    <p:sldLayoutId id="2147494917" r:id="rId4"/>
    <p:sldLayoutId id="2147494918" r:id="rId5"/>
    <p:sldLayoutId id="2147494919" r:id="rId6"/>
    <p:sldLayoutId id="2147494920" r:id="rId7"/>
    <p:sldLayoutId id="2147494921" r:id="rId8"/>
    <p:sldLayoutId id="2147494922" r:id="rId9"/>
    <p:sldLayoutId id="2147494923" r:id="rId10"/>
    <p:sldLayoutId id="21474949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4140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重视验收关键项点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验收前的准备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验收过程中的关键项点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验收后的工作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常见问题及应对措施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提高验收效率的方法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验收前的准备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明确验收目标</a:t>
            </a:r>
            <a:endParaRPr lang="zh-CN" altLang="en-US"/>
          </a:p>
        </p:txBody>
      </p:sp>
      <p:sp>
        <p:nvSpPr>
          <p:cNvPr id="10490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确定验收标准：明确验收的标准和规范，确保验收工作的顺利进行。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制定验收计划：制定详细的验收计划，包括验收时间、地点、人员等。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准备验收资料：准备相关的验收资料，如设计图纸、施工记录、检测报告等。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确定验收人员：确定参与验收的人员，包括业主、监理、施工单位等。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制定验收计划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确定验收时间：根据项目进度和客户需求，确定验收时间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确定验收结果：根据项目需求和客户要求，确定验收结果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制定验收流程：根据项目需求和客户要求，制定验收流程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制定验收标准：根据项目需求和客户要求，制定验收标准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准备验收资料：根据项目需求和客户要求，准备验收资料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确定验收人员：根据项目需求和客户要求，确定验收人员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组建验收团队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确定验收团队成员：包括项目经理、技术专家、质量控制人员等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明确验收团队成员的职责：项目经理负责协调，技术专家负责技术指导，质量控制人员负责质量控制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制定验收计划：包括验收时间、地点、验收标准等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准备验收工具和设备：包括验收表格、验收仪器等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确定验收标准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明确验收目的：确保项目符合预期要求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制定验收计划：确定验收时间、地点、人员等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确定验收标准：根据项目需求，制定具体的验收标准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准备验收工具：根据验收标准，准备相应的验收工具和设备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验收过程中的关键项点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文档审核</a:t>
            </a:r>
            <a:endParaRPr lang="zh-CN" altLang="en-US"/>
          </a:p>
        </p:txBody>
      </p:sp>
      <p:sp>
        <p:nvSpPr>
          <p:cNvPr id="10493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检查文档中是否存在敏感信息或违规内容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检查文档中是否存在错别字、语法错误等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检查文档内容是否完整、准确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检查文档格式是否正确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功能测试</a:t>
            </a:r>
            <a:endParaRPr lang="zh-CN" altLang="en-US"/>
          </a:p>
        </p:txBody>
      </p:sp>
      <p:sp>
        <p:nvSpPr>
          <p:cNvPr id="10494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测试目的：确保产品功能符合设计要求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测试内容：功能实现、性能、安全性、兼容性等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测试方法：黑盒测试、白盒测试、灰盒测试等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测试结果：记录测试过程中的问题，并提出改进建议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性能测试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测试方法：采用自动化测试工具或人工测试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测试目的：确保产品性能满足设计要求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测试内容：包括但不限于速度、稳定性、安全性等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测试结果：记录并分析测试数据，找出性能瓶颈并提出改进措施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安全测试</a:t>
            </a:r>
            <a:endParaRPr lang="zh-CN" altLang="en-US"/>
          </a:p>
        </p:txBody>
      </p:sp>
      <p:sp>
        <p:nvSpPr>
          <p:cNvPr id="10495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测试目的：确保产品或系统的安全性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测试内容：包括但不限于漏洞扫描、渗透测试、安全审计等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测试方法：采用自动化工具或人工测试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测试结果：提供详细的测试报告，包括发现的安全问题、风险等级、修复建议等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兼容性测试</a:t>
            </a:r>
            <a:endParaRPr lang="zh-CN" altLang="en-US"/>
          </a:p>
        </p:txBody>
      </p:sp>
      <p:sp>
        <p:nvSpPr>
          <p:cNvPr id="104964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操作系统兼容性：确保软件在不同操作系统上运行正常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硬件兼容性：确保软件在不同硬件配置上运行正常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数据库兼容性：确保软件与不同数据库版本兼容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网络兼容性：确保软件在不同网络环境下运行正常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浏览器兼容性：确保软件在不同浏览器上运行正常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安全兼容性：确保软件在不同安全环境下运行正常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验收后的工作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汇总测试结果</a:t>
            </a:r>
            <a:endParaRPr lang="zh-CN" altLang="en-US"/>
          </a:p>
        </p:txBody>
      </p:sp>
      <p:sp>
        <p:nvSpPr>
          <p:cNvPr id="10497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分析测试结果，找出问题所在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制定改进措施，提高产品质量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收集所有测试数据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整理测试结果，形成报告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https://d.book118.com/348104140017006023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6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重视验收关键项点</vt:lpstr>
      <vt:lpstr>目录</vt:lpstr>
      <vt:lpstr>单击此处添加章节标题</vt:lpstr>
      <vt:lpstr>验收前的准备</vt:lpstr>
      <vt:lpstr>明确验收目标</vt:lpstr>
      <vt:lpstr>制定验收计划</vt:lpstr>
      <vt:lpstr>组建验收团队</vt:lpstr>
      <vt:lpstr>确定验收标准</vt:lpstr>
      <vt:lpstr>验收过程中的关键项点</vt:lpstr>
      <vt:lpstr>文档审核</vt:lpstr>
      <vt:lpstr>功能测试</vt:lpstr>
      <vt:lpstr>性能测试</vt:lpstr>
      <vt:lpstr>安全测试</vt:lpstr>
      <vt:lpstr>兼容性测试</vt:lpstr>
      <vt:lpstr>验收后的工作</vt:lpstr>
      <vt:lpstr>汇总测试结果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2024-08-29T12:38:55.458</cp:lastPrinted>
  <dcterms:created xsi:type="dcterms:W3CDTF">2024-08-29T04:38:55Z</dcterms:created>
  <dcterms:modified xsi:type="dcterms:W3CDTF">2024-08-29T04:38:57Z</dcterms:modified>
</cp:coreProperties>
</file>