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911A1-B4D1-43C3-9902-9BEEF096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E16B0-E8E7-41E0-9B65-C2B638304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9DEFB-CB82-462A-B82D-C81F0D079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4C071-44C5-4296-B7FB-5085ECDB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F280D5-DEF0-4FB9-BFB4-460CFA9A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2B1D7D-95E5-45E5-A507-F60FAD4D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710C1E-3C66-4188-91D2-42E1E85C7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B3E8C-071A-48B9-BB54-747DC271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423FA-1398-4DF4-9CD0-1D18957C4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A93EC-8E1C-459C-A9D0-4448E96DA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71060-D239-420D-9330-44FC9749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5042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后护理机构全面介绍\n## 1.产后护理机构的重要性及市场需求\n### 1.1产后护理机构在母婴健康中的作用\n### 1.2产后护理机构的市场需求分析\n### 1.3产后护理机构的发展趋势与前景\n## 2.产后护理机构的类型及特点\n### 2.1家庭式产后护理机构的特点与服务\n### 2.2专业产后护理中心的特点与服务\n### 2.3医院附属产后护理病房的特点与服务\n## 3.产后护理机构的设施与服务\n### 3.1产后护理机构的硬件设施与环境\n### 3.2产后护理机构的专业护理团队与服务内容\n### 3.3产后护理机构提供的心理辅导与支持服务\n## 4.产后护理机构的选择标准与评估\n### 4.1产后护理机构的选择标准与方法\n### 4.2产后护理机构的评估指标与方法\n### 4.3产后护理机构的客户评价与反馈\n## 5.产后护理机构的费用与报销政策\n### 5.1产后护理机构的费用构成与收费标准\n### 5.2产后护理机构的报销政策及申请流程\n### 5.3产后护理机构的优惠政策与折扣信息\n## 6.产后护理机构与家庭的协作与沟通\n### 6.1产后护理机构与家庭在护理过程中的协作方式\n### 6.2产后护理机构与家庭的沟通渠道与技巧\n### 6.3产后护理机构如何处理家庭纠纷与矛盾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产后护理机构全面介绍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产后护理机构的重要性及市场需求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产后护理机构为母婴提供专业的护理服务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帮助产妇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恢复身体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，预防产后并发症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照顾新生儿，确保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指导，促进母婴亲密关系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产后护理机构为家庭提供心理支持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帮助家庭成员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适应新角色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，减轻产后压力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指导，促进家庭和谐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育儿知识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培训，提高家庭育儿能力</a:t>
                </a:r>
                <a:endParaRPr/>
              </a:p>
            </p:txBody>
          </p:sp>
          <p:pic>
            <p:nvPicPr>
              <p:cNvPr id="21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产后护理机构为社会减轻医疗负担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水平，降低新生儿死亡率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家庭矛盾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，提高家庭幸福感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母婴产业发展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，带动相关产业链发展</a:t>
                </a:r>
                <a:endParaRPr/>
              </a:p>
            </p:txBody>
          </p:sp>
          <p:pic>
            <p:nvPicPr>
              <p:cNvPr id="21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产后护理机构在母婴健康中的作用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二胎政策放开，生育率逐年上升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高龄产妇增多，对产后护理需求更高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母婴健康意识提高，更注重产后护理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人口红利导致产后护理需求增加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家庭收入提高，更愿意投入产后护理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产后护理服务更加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产后护理机构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连锁化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消费升级推动产后护理市场发展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政府鼓励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母婴产业发展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政府加大对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的监管力度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，推动产后护理市场发展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政策支持为产后护理市场创造有利条件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产后护理机构的市场需求分析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产后护理机构将专业化、个性化发展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定制化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护理服务，满足客户需求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合作，提高护理水平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产后护理机构将智能化、信息化发展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技术，提供线上咨询服务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平台，优化护理服务</a:t>
                </a:r>
                <a:endParaRPr/>
              </a:p>
            </p:txBody>
          </p:sp>
        </p:grpSp>
        <p:grpSp>
          <p:nvGrpSpPr>
            <p:cNvPr id="2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产后护理机构将多元化发展，拓展业务范围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育儿培训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早教机构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合作，提供一站式服务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等业务领域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产后护理机构的发展趋势与前景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产后护理机构的类型及特点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环境，让产妇感受到家的温暖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服务，满足产妇需求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亲情护理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，增进母婴感情</a:t>
                </a:r>
                <a:endParaRPr/>
              </a:p>
            </p:txBody>
          </p:sp>
          <p:sp>
            <p:nvSpPr>
              <p:cNvPr id="25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服务特点：温馨、亲切、家庭化</a:t>
                </a:r>
                <a:endParaRPr/>
              </a:p>
            </p:txBody>
          </p:sp>
          <p:sp>
            <p:nvSpPr>
              <p:cNvPr id="25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身体恢复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育儿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知识培训</a:t>
                </a:r>
                <a:endParaRPr/>
              </a:p>
            </p:txBody>
          </p:sp>
          <p:sp>
            <p:nvSpPr>
              <p:cNvPr id="26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服务内容：</a:t>
                </a:r>
                <a:endParaRPr/>
              </a:p>
            </p:txBody>
          </p:sp>
          <p:sp>
            <p:nvSpPr>
              <p:cNvPr id="26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家庭式产后护理机构的特点与服务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服务特点：专业、规范、高品质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专业医护团队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，提供优质服务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护理标准，确保服务质量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一站式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服务，满足客户需求</a:t>
                </a:r>
                <a:endParaRPr/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服务内容：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身体恢复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心理辅导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育儿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知识培训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专业产后护理中心的特点与服务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紧密合作，提供医疗支持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专业医护团队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，确保医疗质量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一站式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服务，方便客户</a:t>
                </a:r>
                <a:endParaRPr/>
              </a:p>
            </p:txBody>
          </p:sp>
          <p:sp>
            <p:nvSpPr>
              <p:cNvPr id="27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服务特点：医疗资源丰富、专业性强</a:t>
                </a:r>
                <a:endParaRPr/>
              </a:p>
            </p:txBody>
          </p:sp>
          <p:sp>
            <p:nvSpPr>
              <p:cNvPr id="27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身体恢复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心理辅导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育儿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知识培训</a:t>
                </a:r>
                <a:endParaRPr/>
              </a:p>
            </p:txBody>
          </p:sp>
          <p:sp>
            <p:nvSpPr>
              <p:cNvPr id="28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服务内容：</a:t>
                </a:r>
                <a:endParaRPr/>
              </a:p>
            </p:txBody>
          </p:sp>
          <p:sp>
            <p:nvSpPr>
              <p:cNvPr id="28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医院附属产后护理病房的特点与服务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产后护理机构的设施与服务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产后护理机构的硬件设施与环境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硬件设施：舒适、安全、卫生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的床位，保证产妇休息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的餐饮，保证产妇营养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的医疗设备，保障母婴健康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环境：温馨、和谐、家庭化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的氛围，让产妇感受到家的温暖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私密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的空间，保护产妇隐私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的环境，促进产妇身心健康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专业护理团队：经验丰富、技能高超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，提供医疗指导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，提供营养指导</a:t>
                </a:r>
                <a:endParaRPr/>
              </a:p>
            </p:txBody>
          </p:sp>
        </p:grpSp>
        <p:grpSp>
          <p:nvGrpSpPr>
            <p:cNvPr id="2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服务内容：全面、细致、贴心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身体恢复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心理辅导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育儿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知识培训</a:t>
                </a:r>
                <a:endParaRPr/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产后护理机构的专业护理团队与服务内容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心理辅导：专业、贴心、有效</a:t>
                </a:r>
                <a:endParaRPr/>
              </a:p>
            </p:txBody>
          </p:sp>
          <p:sp>
            <p:nvSpPr>
              <p:cNvPr id="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，了解产妇心理状况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，帮助产妇调整心态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，帮助产妇应对压力</a:t>
                </a:r>
                <a:endParaRPr/>
              </a:p>
            </p:txBody>
          </p:sp>
          <p:sp>
            <p:nvSpPr>
              <p:cNvPr id="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支持服务：全面、细致、人性化</a:t>
                </a:r>
                <a:endParaRPr/>
              </a:p>
            </p:txBody>
          </p:sp>
          <p:sp>
            <p:nvSpPr>
              <p:cNvPr id="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生活帮助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，减轻产妇生活负担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育儿支持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，帮助产妇应对育儿挑战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，促进家庭和谐</a:t>
                </a:r>
                <a:endParaRPr/>
              </a:p>
            </p:txBody>
          </p:sp>
          <p:sp>
            <p:nvSpPr>
              <p:cNvPr id="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产后护理机构提供的心理辅导与支持服务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https://d.book118.com/348105042043006037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产后护理机构全面介绍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2024-09-17T01:59:09.941</cp:lastPrinted>
  <dcterms:created xsi:type="dcterms:W3CDTF">2024-09-16T17:59:09Z</dcterms:created>
  <dcterms:modified xsi:type="dcterms:W3CDTF">2024-09-16T17:59:11Z</dcterms:modified>
</cp:coreProperties>
</file>