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1BE7B-5BBD-4EA3-BAA3-C22F5BE85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E7904-3C09-4570-AE12-52BB7E635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8A24F-02D4-417C-AF9A-3589A4190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FE903-1694-45AF-AC17-D7B178D0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AB875-547F-4475-9655-409BB363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19CEF-AB7E-4559-B111-79FE9798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9E99F-2EAA-4332-8864-D8A43A64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FCCD8-0D0E-4CDB-AB92-B960D899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F010A-4B47-4052-962B-2E26DCFB8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8F297-91A7-4FFA-83D5-0D2B35B8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FE3FC-9CF2-487E-B8AA-04CA50CE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5070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讲好ppt痤疮护理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痤疮的形成原因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痤疮的治疗方法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痤疮的日常护理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讲好ppt的技巧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419" r="394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881" r="348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探讨如何通过PPT演讲有效地向观众传达痤疮护理的重要性和方法。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痤疮是一种常见的皮肤问题，影响许多人的生活质量。通过有效的宣传和教育，可以提高公众对痤疮的认识和护理意识。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痤疮是一种毛囊皮脂腺的慢性炎症性疾病，表现为粉刺、丘疹、脓疱、囊肿和结节等。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痤疮可分为轻度、中度和重度三个等级，不同等级的痤疮需要不同的护理和治疗方式。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痤疮的形成原因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875" r="28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痤疮的发生与遗传因素密切相关，研究表明，患有痤疮的父母遗传给子女的概率较高。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内分泌失调可能导致皮脂腺分泌过多，从而引发痤疮。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免疫系统异常可能导致皮肤炎症反应，进而引发痤疮。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免疫反应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高糖、高脂、辛辣等刺激性食品可能引发痤疮。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空气污染、紫外线辐射等环境因素可能对皮肤造成损害，引发痤疮。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不规律的作息时间、精神压力等也可能影响皮肤状态，引发痤疮。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皮脂腺分泌过多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皮脂腺分泌过多可能导致毛囊堵塞，进而引发痤疮。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皮肤炎症反应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毛囊内微生物繁殖和皮脂腺分泌过多可能引发皮肤炎症反应，导致痤疮发生。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毛囊内微生物繁殖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毛囊内微生物如痤疮丙酸杆菌等繁殖可能导致毛囊堵塞，引发痤疮。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91" r="1079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痤疮的治疗方法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口服抗生素、维A酸类药物等，用于治疗中度至重度的痤疮。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局部涂抹维A酸、过氧化苯甲酰、抗生素等药膏，可减轻痤疮症状。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红蓝光治疗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通过特定波长的光照射皮肤，减轻炎症和杀菌，促进皮肤修复。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如强脉冲光、点阵激光等，能够减少皮脂分泌，减轻痤疮疤痕。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光疗和激光治疗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https://d.book118.com/348105070055006043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2024-09-22T23:22:52.916</cp:lastPrinted>
  <dcterms:created xsi:type="dcterms:W3CDTF">2024-09-22T15:22:52Z</dcterms:created>
  <dcterms:modified xsi:type="dcterms:W3CDTF">2024-09-22T15:22:55Z</dcterms:modified>
</cp:coreProperties>
</file>