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D13023-32C1-410B-B945-C5B73B902E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3A8EA9-462E-409C-8025-F89A96D90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57AE20-0816-4650-8E86-1ADAFEF50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481EAA-B577-435A-AC9F-0708575F59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2F6D5E-9594-408E-A289-B9C8A78FD6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93BB76-DEBA-4D7C-9C6E-FE95F1C3F0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3A3200-C716-45DD-B6EB-C422AEFF04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F96869-913E-47D3-A3C8-D4B6B05CB9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0EAA0F-A3A4-491C-A0A8-5E7EE33755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449B94-1350-4C97-83C1-DFDCAA34F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7CD9EA-0DE3-4468-94BE-7E783113D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10507013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手机专卖店开业庆典仪式演讲词</a:t>
            </a:r>
          </a:p>
        </p:txBody>
      </p:sp>
      <p:sp>
        <p:nvSpPr>
          <p:cNvPr id="3" name="New shape"/>
          <p:cNvSpPr/>
          <p:nvPr/>
        </p:nvSpPr>
        <p:spPr>
          <a:xfrm>
            <a:off x="635000" y="5588000"/>
            <a:ext cx="2159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r>
              <a:rPr b="1">
                <a:solidFill>
                  <a:srgbClr val="0084FF"/>
                </a:solidFill>
              </a:rPr>
              <a:t>作者：owen_zhou</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开业致辞</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品牌介绍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业务展望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社会责任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结束语</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开业致辞</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欢迎词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尊敬的各位来宾，亲爱的朋友们，大家好！首先，我代表全体员工，对各位在百忙之中抽出时间参加我们的开业庆典表示热烈的欢迎和衷心的感谢！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感谢词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感谢各位领导、合作伙伴以及社会各界朋友的鼎力支持和关心，正是有了你们的支持与厚爱，我们的专卖店才得以顺利开业。</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对来宾的欢迎与感谢</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今天，我们迎来了这个值得纪念的时刻，我们的手机专卖店正式开业了！这是我们团队共同努力的结果，也是对各位来宾长期以来的关心和支持的回馈。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祝贺词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新店开业期间，我们推出了多项优惠活动，欢迎大家前来选购。我们将以最优质的服务和最实惠的价格回馈广大消费者。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宣传语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对新店开业的祝贺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期望词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展望未来，我们将继续秉承“客户至上，诚信经营”的理念，为广大消费者提供更多高品质、高性价比的手机产品和服务。同时，我们也期待与更多的合作伙伴共同发展，共创美好未来。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愿景词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我们希望通过不懈的努力和追求，将手机专卖店打造成为消费者信赖的品牌，为社会创造更多的价值。再次感谢各位来宾的光临，祝愿我们的专卖店生意兴隆，蒸蒸日上！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对未来发展的期望与愿景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品牌介绍</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在科技发展的浪潮中，我们的品牌应运而生，致力于为用户提供优质智能手机的体验。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品牌创立背景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t="3760" b="376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品牌发展历程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品牌文化内涵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从最初的小规模创业到如今的市场领导者，我们始终坚持创新和质量为核心竞争力。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我们秉持着追求卓越、客户至上的价值观，为用户创造更多价值的同时，也积极履行社会责任。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手机品牌的历史与文化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我们拥有一支专业的研发团队，不断推出具有创新技术的产品，满足用户多样化的需求。</a:t>
            </a:r>
          </a:p>
        </p:txBody>
      </p:sp>
      <p:pic>
        <p:nvPicPr>
          <p:cNvPr id="5" name="Picture 5"/>
          <p:cNvPicPr>
            <a:picLocks noChangeAspect="1"/>
          </p:cNvPicPr>
          <p:nvPr/>
        </p:nvPicPr>
        <p:blipFill>
          <a:blip r:embed="rId2"/>
          <a:srcRect l="21875" r="218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先进的技术研发</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我们注重用户体验，提供全方位的售前、售中、售后服务，确保用户在使用过程中得到满意的保障。</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优质的客户服务</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我们根据用户需求，提供个性化的产品定制服务，让用户拥有独一无二的手机使用体验。</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个性化的产品定制</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品牌特色与优势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我们致力于成为智能手机行业的领导者，为用户提供高品质的产品和服务。</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市场定位</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经过多年的努力，我们的品牌已成为智能手机市场的知名品牌，赢得了广大用户的信赖和支持。</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市场地位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品牌在市场中的定位与地位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业务展望</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https://d.book118.com/348105070135006042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2024-09-22T06:15:46.700</cp:lastPrinted>
  <dcterms:created xsi:type="dcterms:W3CDTF">2024-09-21T22:15:46Z</dcterms:created>
  <dcterms:modified xsi:type="dcterms:W3CDTF">2024-09-21T22:15:48Z</dcterms:modified>
</cp:coreProperties>
</file>