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1E0C75-DC1B-4937-8BBB-7220B0F83F1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FCF0F-2FB3-4FC0-BB03-1646E3AAF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7EC7E-5187-41DB-A253-0461F074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DAD5A-F4CC-4F8D-9684-2E8540C7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AA068-1D3C-4ACA-B8DF-814342EB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E0A09-0FF9-4C79-A442-8DF6DDAD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D0BCD-29AF-4E2E-9F45-F2593991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E990A8-132C-4EF7-AAB8-52DDE92F7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3A783-D152-4485-9203-3D4E72B87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7EDD6-A25E-4B3E-BB9D-CE37EF6C5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D025C-80C5-4C2D-A4A7-2614BF1B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EB2B0-042D-479B-888D-3BC4C7ADB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AE2AB96-8D1E-434B-9CFE-117C0ABE274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0C8ABE9-8F7B-4528-9189-F114A635427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5074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预防不孕不育重视生育健康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预防不孕不育的重要性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营养保健与生育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生活方式与生育健康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环境污染与生育健康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生殖疾病与生育健康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怀孕和生育的准备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生育健康总结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预防不孕不育的重要性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了解不孕不育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不孕不育是指夫妻长期未遂怀孕。其原因可能包括生理问题、心理障碍等。不孕不育对个人和家庭的影响往往是巨大的，因此及早了解并采取预防措施十分重要。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生育健康意义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保障家庭幸福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良好饮食习惯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生育健康与不孕不育之间的紧密联系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生活习惯调整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戒烟限酒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规律作息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定期体检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定期体检可以及早发现潜在疾病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预防不孕不育的措施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营养保健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多摄入富含维生素的食物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避免暴饮暴食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生育健康教育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了解生殖系统结构及功能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生殖健康知识普及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产后恢复需科学合理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生育后的护理建议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备孕前需进行全面体检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生育准备指南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营养保健与生育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健康饮食对生育的影响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确保身体获得所需的各种营养素，维持身体健康和生育功能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营养均衡的重要性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如蛋白质、维生素、矿物质等对生育的重要性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各类营养对生育的影响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包括核桃、鸡蛋、燕麦等对提升生育能力的食物推荐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增强生育力的食物推荐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补充营养与辅助生育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叶酸在孕前能减少胎儿神经管缺陷的风险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补充叶酸的必要性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建议咨询医生或营养师，根据自身情况选择合适的营养品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如何选择适合自己的营养品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如蛋白质粉、叶黄素等可以辅助生育过程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其他辅助生育的营养品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饮食禁忌与生育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不良饮食习惯如暴饮暴食、吸烟、过度饮酒等会影响生育能力。正确的饮食习惯与孕期的密切关系，科学的膳食计划对于保持生育健康至关重要。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维生素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维持卵巢功能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调节荷尔蒙水平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矿物质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钙、镁等对子宫健康非常重要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锌、硒等对男性精子质量有影响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膳食纤维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有助于排除体内废物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促进肠道健康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营养对生育的综合影响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蛋白质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维持生殖器官的正常功能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参与胚胎的发育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生育健康的关键因素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保持身体健康，及时发现问题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定期体检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缓解压力，促进身心健康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减压放松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增强体质，提高生育能力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规律运动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营养保健对生育健康至关重要，合理饮食和补充营养可以提高生育力，避免不孕不育等问题。未来，我们应该更加关注饮食与生育之间的关系，做好生育健康的预防工作。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生活方式与生育健康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适度运动对生育的影响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适度运动有助于促进血液循环，提高身体代谢水平，对生育健康有积极影响。合理控制运动频率和时长，选择适合自己的运动方式，可以帮助调整内分泌，提高生育成功率。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健康睡眠与生育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睡眠对生育有重要影响，良好的睡眠质量有助于调节内分泌，提高生育成功率。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睡眠重要性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睡眠问题会影响生育，例如失眠、睡眠不足等会导致内分泌紊乱，影响生育功能。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建立良好的睡眠习惯，保持规律作息，营造舒适的睡眠环境是改善睡眠质量的重要方法。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缓解方法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通过运动、放松技巧等来缓解压力，保持心情舒畅对提高生育成功率有帮助。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良好的心理状态对生育有重要影响，保持心情愉快、积极乐观是提高生育健康的关键。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压力管理与生育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持续的压力会影响生育功能，导致内分泌紊乱，影响受孕机会。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不同类型运动对生育的影响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提高心肺功能，促进新陈代谢，有助于改善生育功能。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有氧运动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增强肌肉力量，调节内分泌，对生育健康有积极作用。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力量训练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帮助舒缓压力，调整身心状态，有助于提高生育成功率。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瑜伽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心理健康与生育的关系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心理健康对生育有重要影响，长期的焦虑、抑郁等不良情绪会对生育功能造成负面影响。建议保持积极乐观的心态，避免过度焦虑，有助于提高生育成功率。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环境污染与生育健康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空气污染与生育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空气污染是现代社会中的一个严重问题，对生育健康造成了很大影响。长期接触空气污染物会导致生育力下降，提高早产和畸形儿的风险。因此，要增强空气污染的防范意识，保持室内空气清新，避免长时间在污染环境中停留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减少空气污染的方法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减少机动车使用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增加绿化覆盖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推广清洁能源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加强工业治理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https://d.book118.com/348105074036006047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预防不孕不育重视生育健康</vt:lpstr>
      <vt:lpstr>目录</vt:lpstr>
      <vt:lpstr>第一章 预防不孕不育的重要性</vt:lpstr>
      <vt:lpstr> </vt:lpstr>
      <vt:lpstr>生育健康意义</vt:lpstr>
      <vt:lpstr>预防不孕不育的措施</vt:lpstr>
      <vt:lpstr>生育健康教育</vt:lpstr>
      <vt:lpstr>第2章 营养保健与生育</vt:lpstr>
      <vt:lpstr>健康饮食对生育的影响</vt:lpstr>
      <vt:lpstr>补充营养与辅助生育</vt:lpstr>
      <vt:lpstr>饮食禁忌与生育</vt:lpstr>
      <vt:lpstr>营养对生育的综合影响</vt:lpstr>
      <vt:lpstr>生育健康的关键因素</vt:lpstr>
      <vt:lpstr>总结与展望</vt:lpstr>
      <vt:lpstr>第3章 生活方式与生育健康</vt:lpstr>
      <vt:lpstr> </vt:lpstr>
      <vt:lpstr>健康睡眠与生育</vt:lpstr>
      <vt:lpstr>压力管理与生育</vt:lpstr>
      <vt:lpstr>不同类型运动对生育的影响</vt:lpstr>
      <vt:lpstr>心理健康与生育的关系</vt:lpstr>
      <vt:lpstr>第4章 环境污染与生育健康</vt:lpstr>
      <vt:lpstr> </vt:lpstr>
      <vt:lpstr>减少空气污染的方法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2024-09-28T12:03:57.613</cp:lastPrinted>
  <dcterms:created xsi:type="dcterms:W3CDTF">2024-09-28T04:03:57Z</dcterms:created>
  <dcterms:modified xsi:type="dcterms:W3CDTF">2024-09-28T04:03:59Z</dcterms:modified>
</cp:coreProperties>
</file>