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B6A9C-EFBF-4C12-B25A-1CAAAAA74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BA412-363A-45FF-959E-03C3324AE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D6FBF-11BB-4B52-9F05-21EFE176D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808DA-753C-428B-B38C-D3DD13D79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EFB516-BFAB-4FA5-BA5F-6A4912691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3CB3D0-7641-497F-A4F2-D103B6130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44907-88B4-4F8E-B251-C1F1BCE30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ABBE0-94E4-48AC-926E-4FBF2F00D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E77D6-C8DA-4F72-A0C8-4832461A0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77656-62F9-47FF-B9ED-400C32D56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D8D76-385A-4C69-B58D-1343C68B0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06060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脑出血昏迷护理查房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脑出血昏迷的基本知识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脑出血昏迷的护理要点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脑出血昏迷的康复护理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脑出血昏迷的护理查房实践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脑出血昏迷的护理研究进展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脑出血昏迷的基本知识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脑出血昏迷是指由于脑部血管破裂导致血液在颅内积聚，引起大脑功能严重受损，进而导致意识丧失和对外界刺激无反应的状态。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根据出血部位和出血量，脑出血昏迷可分为不同类型，如基底节出血、丘脑出血、脑叶出血等。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高血压、动脉粥样硬化、脑血管畸形、颅内肿瘤等是导致脑出血的主要原因。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脑出血后，血液在颅内形成血肿，压迫脑组织，导致脑细胞死亡和神经功能受损。同时，颅内压升高，可能导致脑疝形成，进一步加重病情。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脑出血昏迷患者通常表现为意识丧失、对外界刺激无反应、瞳孔散大、呼吸不规则等。根据出血部位和出血量不同，还可能出现偏瘫、失语、感觉障碍等症状。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通过头颅CT或MRI检查可确诊脑出血。同时，医生会根据患者的病史、症状和体征进行综合评估，以确定治疗方案。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脑出血昏迷的护理要点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确保患者头部偏向一侧，及时清理口腔和呼吸道分泌物，防止窒息。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密切监测患者的体温、心率、呼吸、血压等指标，发现异常及时处理。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定时记录出入量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观察患者排尿、排便情况，记录每日出入量，以便及时发现并处理相关问题。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通过呼唤、疼痛刺激等方式评估患者的意识状态，判断昏迷程度。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观察患者瞳孔的大小、对光反射等变化，判断是否存在颅内压增高或脑疝等危险情况。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瞳孔变化观察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观察患者肢体活动情况，了解是否有偏瘫、肌力减退等症状，以便及时发现并处理相关问题。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肢体活动监测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14" b="5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815" r="1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预防肺部感染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保持室内空气流通，定期为患者翻身、拍背，鼓励患者咳嗽排痰。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预防褥疮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定期为患者更换床单、衣物，保持皮肤清洁干燥，定时翻身，避免长时间受压。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预防下肢深静脉血栓形成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定期为患者进行下肢活动，促进血液循环，避免长时间卧床不动。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脑出血昏迷的康复护理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https://d.book118.com/348106060115006034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2024-09-13T06:29:12.916</cp:lastPrinted>
  <dcterms:created xsi:type="dcterms:W3CDTF">2024-09-12T22:29:12Z</dcterms:created>
  <dcterms:modified xsi:type="dcterms:W3CDTF">2024-09-12T22:29:15Z</dcterms:modified>
</cp:coreProperties>
</file>