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1EDE2-CB8B-4A37-A473-6369FF110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18732-9F3B-4E33-8173-6D4B414E6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C1889-6A92-4B71-B6C2-2B27C33D1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1ADDA-F2A8-4A2D-9C53-9A80F358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020802-5AEB-48AE-96C7-0293D980F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7EEA2-3131-45FB-A2B7-CD45964FD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8E1AE0-4445-48DC-AC93-6ECEDF184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55B49-A75A-4296-8163-D0D23FC4B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91D62-3AA1-4B62-A801-F6B5FAD1A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FEB88-6C3D-484E-84E5-8CBDD4201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AF0E5-E184-4469-BBD3-D1EB1B3C3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610601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早产儿护理的基本要点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特殊情况下的早产儿护理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早产儿护理的注意事项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早产儿护理的未来展望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早产儿是指胎龄未满37周的活产婴儿，由于各器官系统尚未发育成熟，对外界环境适应能力较弱。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生命体征不稳定、体重偏低、免疫力低下、喂养困难等。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适当的护理可以降低早产儿的死亡率，提高生存质量。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提高存活率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良好的护理环境可以促进早产儿各器官系统的发育，减少并发症的发生。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科学的护理可以增强早产儿的免疫力，降低感染和疾病的风险。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早产儿护理的发展历程经历了从简单观察到专业护理的演变，技术手段不断更新。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现代早产儿护理强调个体化、精细化、专业化的护理，注重家庭参与和早期干预。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随着医学技术的不断进步，早产儿护理将朝着更加科技化、人性化的方向发展，提高早产儿的生存率和生存质量。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早产儿护理的基本要点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早产儿体温调节中枢发育不全，需要维持恒定的环境温度，可以使用保温箱或保温床。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33" r="23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根据宝宝的体重和活动情况，适当增减衣物，保持适宜的体温。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衣物保暖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过度包裹可能导致宝宝过热，甚至产生危险。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避免过度包裹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维持适宜的环境温度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早产儿需要更多的能量和营养素来支持生长发育，建议母乳喂养，必要时可添加母乳强化剂。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无法母乳喂养时，选择适合早产儿的配方奶，并按照医生指导进行喂养。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根据宝宝的体重、生长情况和医生指导来确定喂养量和频次。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喂养量与频次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喂养与营养管理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如有必要，将宝宝放置在无菌环境中，或采取其他隔离措施以降低感染风险。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保持宝宝皮肤、口腔、脐带等部位的清洁卫生，定期更换尿布，保持室内空气流通。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定期监测宝宝的体温、体重、黄疸等状况，及时发现并处理感染迹象。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选择合适的体位，如侧卧或俯卧，以保持呼吸道通畅。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5181" r="351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定期清理宝宝的鼻腔和口腔，确保呼吸道通畅。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如有需要，遵医嘱进行吸氧或机械通气治疗。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吸氧和机械通气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定期监测宝宝的体温、心率、呼吸、血压等生命体征。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如发现异常情况，及时报告医生并采取相应处理措施。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特殊情况下的早产儿护理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https://d.book118.com/348106106011006046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2024-09-26T19:32:43.485</cp:lastPrinted>
  <dcterms:created xsi:type="dcterms:W3CDTF">2024-09-26T11:32:43Z</dcterms:created>
  <dcterms:modified xsi:type="dcterms:W3CDTF">2024-09-26T11:32:45Z</dcterms:modified>
</cp:coreProperties>
</file>