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5B4D82-4EAB-4FF0-8730-5477574F23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1F262F-EBD2-4D88-B86C-C25BF8598D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D10F200-8297-4ACD-A38F-D1A4F56E47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0C6010-5F35-4A95-9991-5898999897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F09D78-D9E1-410E-B854-9F3815E60A9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82653C-6513-4343-B3E4-297B2907BD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F45A72-D510-4DAE-A5DA-EAA1921E364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EA93AE-3CDC-467E-84B5-0EF86420A2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BE69AE-6E08-4397-A3CA-F2671459B5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1DF9F9-9A98-4A56-A48D-0D2CEB6C82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CD9D59-1C43-4563-BF6D-4F7F91FCDD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8106126014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初中信息技术人教课标版《七年级上册活动2计算机软件系统》课件</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2024-01-19</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计算机软件系统概述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操作系统功能与组成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办公软件应用技巧与实例分析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图像处理及多媒体技术应用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网络通信与信息安全知识普及</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总结回顾与拓展延伸</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计算机软件系统概述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250" r="3025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软件是一系列按照特定顺序组织的计算机数据和指令的集合，是计算机中的非有形部分。</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软件定义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根据功能的不同，软件可分为系统软件和应用软件两大类。</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软件分类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4818" b="1481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系统软件与应用软件区别</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系统软件</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是控制和协调计算机及外部设备,支持应用软件开发和运行的系统，主要功能是调度，监控和维护计算机系统。</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应用软件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是用户可以使用的各种程序设计语言，以及用各种程序设计语言编制的应用程序的集合，分为应用软件包和用户程序。</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区别</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系统软件是负责管理计算机系统中各种独立的硬件，使得它们可以协调工作。应用软件是为了某种特定的用途而被开发的软件。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从早期的手工操作到批处理系统，再到分时操作系统和实时操作系统，计算机软件系统经历了多个发展阶段。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现状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目前，计算机软件系统已经渗透到各个领域，包括办公、娱乐、教育、科研等。同时，随着云计算、大数据等技术的发展，计算机软件系统的功能和性能也在不断提升。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操作系统功能与组成</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操作系统是一组主管并控制计算机操作、运用和运行硬件、软件资源和提供公共服务来组织用户交互的相互关联的系统软件程序。</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功能</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操作系统的主要功能是资源管理，程序控制和人机交互等。计算机系统的资源可分为设备资源和信息资源两大类。</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分类</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根据运行的环境，操作系统可以分为桌面操作系统，手机操作系统，服务器操作系统，嵌入式操作系统等。在计算机中，操作系统是其最基本也是最为重要的基础性系统软件。</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操作系统基本概念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4680"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33461" y="1337640"/>
            <a:ext cx="3525078" cy="470452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15335"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393985" y="-922877"/>
            <a:ext cx="1317650" cy="67036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14" b="1">
                <a:solidFill>
                  <a:srgbClr val="FFFFFF">
                    <a:alpha val="100000"/>
                  </a:srgbClr>
                </a:solidFill>
                <a:latin typeface="Microsoft Yahei"/>
                <a:ea typeface="Microsoft Yahei"/>
                <a:cs typeface="Microsoft Yahei"/>
              </a:rPr>
              <a:t>要点三</a:t>
            </a:r>
          </a:p>
        </p:txBody>
      </p:sp>
      <p:sp>
        <p:nvSpPr>
          <p:cNvPr id="6" name="AutoShape 6"/>
          <p:cNvSpPr/>
          <p:nvPr/>
        </p:nvSpPr>
        <p:spPr>
          <a:xfrm>
            <a:off x="8115335"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8793"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46600" y="1337640"/>
            <a:ext cx="1554579"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590056" y="1337640"/>
            <a:ext cx="50594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4680"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18137"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7790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Windows</a:t>
            </a:r>
          </a:p>
        </p:txBody>
      </p:sp>
      <p:sp>
        <p:nvSpPr>
          <p:cNvPr id="13" name="TextBox 13"/>
          <p:cNvSpPr txBox="1"/>
          <p:nvPr/>
        </p:nvSpPr>
        <p:spPr>
          <a:xfrm>
            <a:off x="87790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Windows操作系统是美国微软公司研发的一套操作系统，它问世于1985年，起初仅仅是Microsoft-DOS模拟环境，后续的系统版本由于微软不断的更新升级，不但易用，也成为了当前应用最广泛的操作系统。</a:t>
            </a:r>
          </a:p>
        </p:txBody>
      </p:sp>
      <p:sp>
        <p:nvSpPr>
          <p:cNvPr id="14" name="TextBox 14"/>
          <p:cNvSpPr txBox="1"/>
          <p:nvPr/>
        </p:nvSpPr>
        <p:spPr>
          <a:xfrm>
            <a:off x="877907"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5" name="TextBox 15"/>
          <p:cNvSpPr txBox="1"/>
          <p:nvPr/>
        </p:nvSpPr>
        <p:spPr>
          <a:xfrm>
            <a:off x="4676018"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6" name="TextBox 16"/>
          <p:cNvSpPr txBox="1"/>
          <p:nvPr/>
        </p:nvSpPr>
        <p:spPr>
          <a:xfrm>
            <a:off x="459842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MacOS</a:t>
            </a:r>
          </a:p>
        </p:txBody>
      </p:sp>
      <p:sp>
        <p:nvSpPr>
          <p:cNvPr id="17" name="TextBox 17"/>
          <p:cNvSpPr txBox="1"/>
          <p:nvPr/>
        </p:nvSpPr>
        <p:spPr>
          <a:xfrm>
            <a:off x="459842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macOS是一套由苹果开发的运行于Macintosh系列电脑上的操作系统。macOS是首个在商用领域成功的图形用户界面操作系统。macOS是基于XNU混合内核的图形化操作系统，一般情况下在普通PC上无法安装的操作系统。</a:t>
            </a:r>
          </a:p>
        </p:txBody>
      </p:sp>
      <p:sp>
        <p:nvSpPr>
          <p:cNvPr id="18" name="TextBox 18"/>
          <p:cNvSpPr txBox="1"/>
          <p:nvPr/>
        </p:nvSpPr>
        <p:spPr>
          <a:xfrm>
            <a:off x="8406125"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Linux</a:t>
            </a:r>
          </a:p>
        </p:txBody>
      </p:sp>
      <p:sp>
        <p:nvSpPr>
          <p:cNvPr id="19" name="TextBox 19"/>
          <p:cNvSpPr txBox="1"/>
          <p:nvPr/>
        </p:nvSpPr>
        <p:spPr>
          <a:xfrm>
            <a:off x="8406125"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Linux是一套免费使用和自由传播的类Unix操作系统，是一个基于POSIX和Unix的多用户、多任务、支持多线程和多CPU的操作系统。它能运行主要的Unix工具软件、应用程序和网络协议。</a:t>
            </a:r>
          </a:p>
        </p:txBody>
      </p:sp>
      <p:sp>
        <p:nvSpPr>
          <p:cNvPr id="20" name="TextBox 20"/>
          <p:cNvSpPr txBox="1"/>
          <p:nvPr/>
        </p:nvSpPr>
        <p:spPr>
          <a:xfrm>
            <a:off x="8447115" y="1264488"/>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要点三</a:t>
            </a:r>
          </a:p>
        </p:txBody>
      </p:sp>
      <p:sp>
        <p:nvSpPr>
          <p:cNvPr id="21" name="AutoShape 21"/>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常见操作系统介绍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5493" r="549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操作系统的操作界面通常包括桌面、窗口、图标、菜单等元素。用户可以通过操作界面与计算机进行交互，实现各种操作。</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操作界面</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包括启动和关闭计算机、使用鼠标和键盘进行输入、打开和关闭应用程序、管理文件和文件夹等。此外，用户还可以通过操作系统的设置选项对计算机进行个性化设置，如更改桌面背景、调整屏幕亮度等。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基本操作</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操作界面及基本操作</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办公软件应用技巧与实例分析</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掌握Word中的文本输入、编辑、格式设置、段落调整等基本操作，能够熟练进行文档的排版和美化。</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文档编辑与排版</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表格制作与编辑</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73" r="1257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图文混排</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学习在Word中创建和编辑表格的方法，掌握表格的格式设置、数据排序、计算等技巧。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了解在文档中插入图片、形状、艺术字等对象的方法，掌握图文混排的技巧，使文档更加生动形象。</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文字处理软件Word</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掌握Excel中的基本数据输入、编辑、格式设置等操作，能够高效地进行数据的处理和管理。</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数据输入与编辑</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学习Excel中的公式和函数的使用方法，能够进行数据的计算、分析和预测。</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公式与函数应用</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了解在Excel中创建图表的方法，掌握图表的类型选择、数据区域设置、格式设置等技巧，使数据更加直观易懂。</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数据图表化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表格处理软件Excel</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https://d.book118.com/348106126014006032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2024-09-09T08:22:45.902</cp:lastPrinted>
  <dcterms:created xsi:type="dcterms:W3CDTF">2024-09-09T00:22:45Z</dcterms:created>
  <dcterms:modified xsi:type="dcterms:W3CDTF">2024-09-09T00:22:48Z</dcterms:modified>
</cp:coreProperties>
</file>