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B7BEB-5124-4AFC-993F-15C07E282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6AEE2-ED4B-49FB-B2CC-AB5319E9C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35212-42A1-4FF8-9C4F-0D64CAF3D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93877-266E-47AB-A463-0CCC7864E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459406-F478-449B-B089-F8749A336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0A0A5E-2C6F-4B3D-961B-BD53FB44C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108DA0-CEDB-4DB0-9B29-890522F9E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26F9E-156D-4374-BFD6-2C3616AF1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7980D-9785-4164-BAC4-8FF1DEC45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CE43E-79E3-4078-9EA5-9E0EB6DF8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8C2C3-0860-4AD8-9F8F-2831C420D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06136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老年护理学死亡教育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死亡观念与文化背景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老年护理中的死亡教育内容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老年护理中的死亡教育方法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死亡教育在老年护理中的实践与效果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未来老年护理学死亡教育的展望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帮助人们正确看待死亡和生命的价值。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提高人们对生命和死亡的认识，增强对生命和死亡的尊重和敬畏。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帮助人们更好地面对和处理死亡和丧失的问题，减轻心理压力和痛苦。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死亡教育的意义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提高老年人的生命质量：通过死亡教育，老年人可以更好地理解生命的价值和意义，更加珍惜和利用自己的余生，提高生命的质量。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提高老年人的心理适应能力：死亡教育可以帮助老年人更好地处理丧失和悲伤等情绪问题，提高他们的心理适应能力和自我调节能力。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促进家庭和社会对老年人的支持和关爱：通过死亡教育，家庭和社会可以更好地理解和支持老年人，为他们提供更好的关爱和照顾，让他们在晚年生活中得到更多的温暖和支持。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帮助老年人面对死亡：随着年龄的增长，老年人会逐渐面临死亡的问题。通过死亡教育，老年人可以更好地了解死亡的过程和心理变化，减轻对死亡的恐惧和焦虑。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死亡教育在老年护理中的重要性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死亡观念与文化背景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东方文化中的死亡观念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强调轮回和转世，认为死亡并非终结，而是新的开始。在东方文化中，尊重死者和悼念亡者的方式也较为独特，如守丧、祭祀等。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西方文化中的死亡观念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受基督教影响，强调永生和天堂，认为死亡是灵魂脱离肉体的过程，只有信仰基督才能获得永生。在西方文化中，悼念亡者的方式也较为庄重和肃穆。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东西方死亡观念的差异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殡葬改革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随着社会的发展和人口老龄化加剧，现代社会的殡葬方式也逐渐发生变化。越来越多的人选择火葬、海葬等环保方式，同时也更加注重丧事处理的庄重和体面。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临终关怀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现代社会的死亡文化也开始注重临终关怀，为即将离世的老年人提供舒适、安宁的环境，以及心理和情感支持。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现代社会的死亡文化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许多老年人对死亡感到恐惧和不安，担心自己会给家人带来负担，或对未来的未知感到焦虑。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也有一些老年人能够坦然面对死亡，认为这是生命的一部分，并抱有豁达的心态。他们更加关注如何过好每一天，不留遗憾地度过晚年生活。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老年人对待死亡的态度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接受与豁达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恐惧与不安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老年护理中的死亡教育内容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死亡是生命体生命活动终止的状态，包括生理死亡和脑死亡。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死亡原因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375" b="1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死亡过程包括濒死期、临床死亡期和生物学死亡期，每个阶段都有不同的生理和心理变化。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介绍常见的死亡原因，如疾病、意外等，以及死亡前的征兆和预警。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死亡知识与死亡过程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面对死亡，人们通常会感到恐惧和焦虑，这是正常的心理反应。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48" r="135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恐惧与焦虑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提供应对恐惧和焦虑的心理调适方法，如接受现实、寻求支持、放松技巧等。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引导老年人树立正确的生死观，理解死亡是生命的一部分，从而减轻对死亡的恐惧和焦虑。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生死观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面对死亡的心理调适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介绍临终关怀的理念和服务，包括疼痛控制、心理支持、生活照顾等，以帮助临终者舒适地度过余生。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临终关怀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提供给丧亲者心理支持的方法和资源，如悲伤咨询、悼念仪式等，以帮助他们度过失去亲人的痛苦时期。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丧亲后的心理支持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描述哀伤的过程，包括接受失落、悲伤、调整和恢复等阶段，以帮助丧亲者理解和应对自己的哀伤情绪。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哀伤过程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临终关怀与丧亲后的心理支持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https://d.book118.com/348106136031006033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2024-09-11T02:31:08.709</cp:lastPrinted>
  <dcterms:created xsi:type="dcterms:W3CDTF">2024-09-10T18:31:08Z</dcterms:created>
  <dcterms:modified xsi:type="dcterms:W3CDTF">2024-09-10T18:31:10Z</dcterms:modified>
</cp:coreProperties>
</file>