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CC6A0-FE9E-4954-BFB7-1EE75E745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69933-2573-4D2C-BA16-40CF4B744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B2481-237C-4646-8006-DE53C6334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15506-8954-4686-AC4A-DEE058CAD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B48D01-9BEF-4A7D-AC18-79B02CAA8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0CD19B-5703-43A5-9D79-6D15CE0BF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FEDF09-B8BD-4FF5-928E-919911FD6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1BEF9-16DF-46D3-8E90-C09EF0D17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224C3-6221-4910-83C6-02AA965E4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E408C-2541-44F2-88C0-2AD0624FE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A2734-CC85-4593-9EF9-CF59D2973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06141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施工质量纠纷的处理与仲裁要求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施工质量纠纷概述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施工质量纠纷的处理方式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仲裁在处理施工质量纠纷中的作用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仲裁处理施工质量纠纷的常见问题与对策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完善仲裁处理施工质量纠纷的建议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施工质量纠纷概述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95" r="328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施工质量纠纷是指在建筑工程施工过程中，由于施工方、业主、监理方等各方的责任、义务或利益冲突而产生的争议。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包括施工工艺问题、建筑材料问题、施工安全问题、施工进度问题等。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1" r="36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施工质量纠纷的产生通常与施工方技术水平不足、材料质量不合格、施工管理不善、业主变更需求等因素有关。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施工质量纠纷可能导致工程进度延误、成本增加、信誉受损等，甚至可能引发法律诉讼和仲裁。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产生原因与影响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及时、公正地处理施工质量纠纷，有助于维护各方权益，保障工程顺利进行，提高建筑行业的整体水平。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施工质量纠纷的处理涉及技术、法律、经济等多个方面，需要综合考虑各方利益，解决难度较大。同时，由于建筑工程的特殊性，有些纠纷难以通过常规手段进行取证和判断。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44" r="23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处理的重要性与难点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施工质量纠纷的处理方式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42" r="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发生施工质量纠纷后，当事人可以自行协商，通过和解达成一致意见，解决纠纷。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双方自行协商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当事人可以委托第三方机构或个人进行协调，以促进双方达成和解。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第三方协调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协商解决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调解机构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当事人可以选择向相关调解机构申请调解，由调解机构组织双方进行调解。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调解程序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调解程序包括调解申请、调解组织、调解协议等环节，当事人需要按照调解程序进行操作。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调解解决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仲裁解决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仲裁机构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当事人可以向相关仲裁机构申请仲裁，由仲裁机构组织双方进行仲裁。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仲裁程序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仲裁程序包括仲裁申请、仲裁庭组成、开庭审理、裁决等环节，当事人需要按照仲裁程序进行操作。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当事人可以向当地人民法院提起诉讼，通过诉讼程序解决纠纷。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法院起诉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在诉讼过程中，当事人需要承担举证责任，提供相关证据证明自己的主张。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举证责任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诉讼解决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仲裁在处理施工质量纠纷中的作用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仲裁机构通常会指定具有相关领域专业知识和经验的仲裁员，能够更加准确地判断纠纷的焦点和责任归属。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仲裁具有专业性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仲裁程序一般不对外公开，有利于保护当事人的商业秘密和声誉。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仲裁具有保密性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仲裁程序相对简单快捷，能够快速解决纠纷，避免长时间的法律诉讼。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仲裁具有高效性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仲裁协议的签订和仲裁裁决的执行可以根据当事人的需求进行安排，更加灵活方便。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仲裁具有灵活性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仲裁的特点与优势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https://d.book118.com/348106141013006044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2024-09-23T23:01:29.462</cp:lastPrinted>
  <dcterms:created xsi:type="dcterms:W3CDTF">2024-09-23T15:01:29Z</dcterms:created>
  <dcterms:modified xsi:type="dcterms:W3CDTF">2024-09-23T15:01:31Z</dcterms:modified>
</cp:coreProperties>
</file>