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3A88D-F130-41DA-A7D6-29E048966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49644-1C62-4073-961E-2C0360E67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51A5E-570F-4C94-846D-FC6597662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57967-69AB-46E4-BAA9-36C14A06A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F1E73B-A2A7-43BE-AB69-DA64CC5AC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ABB978-6508-4676-9DD0-FE7546E08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82C5D3-A833-43E4-8ABF-DF09AADDD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95F87-C706-4769-84E9-518CE4D2F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769AA-AFB8-4B7D-A1B2-F85F98861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EF910-8D78-4BE8-81C1-97895FDCC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1FB8D-D347-4A2F-9E81-FFB6DC7B9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101251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学校双高普九的工作总结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未来规划与展望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通过实施双高普九，推动学校教育教学改革，提高教育质量。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培养高素质人才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确保所有学生都能享受到优质教育资源，减少教育不公平现象。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通过双高普九的实施，培养德智体美全面发展的人才，为国家和社会发展做出贡献。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介绍双高普九在学校中的具体实施过程，包括计划、组织、协调、控制等方面。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展示双高普九实施以来所取得的成果，包括教育教学质量提升、学生综合素质提高等方面。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实施成果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分析双高普九实施过程中存在的问题和困难，提出改进措施和建议。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展望双高普九未来的发展趋势和前景，提出可持续发展的建议和措施。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工作成果与亮点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通过优化教学计划、改进教学方法，学校整体教学质量得到显著提升，学生成绩稳步提高。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学校加大对教师的培训力度，提高教师的专业素养和教学能力，形成了一支高素质的教师队伍。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师资力量增强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学校积极推进课程改革，构建符合素质教育要求的课程体系，促进学生全面发展。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课程改革深化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德育工作成果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德育理念创新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学校倡导“以人为本”的德育理念，注重培养学生的自主意识和创新精神。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德育实践丰富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通过开展各种主题教育活动和社会实践活动，学校德育工作形式多样、内容丰富。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家校合作加强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学校与家长保持密切联系，共同关注学生的成长，形成了良好的家校合作氛围。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学校积极参加各级体育赛事，取得了优异成绩，展示了学生的体育才华和团队精神。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体育赛事佳绩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学校组织开展了各种艺术活动和比赛，如合唱、舞蹈、绘画等，为学生提供了展示才艺的平台。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艺术活动丰富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50" r="15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学校注重体育艺术教育的普及工作，让更多学生参与到体育艺术活动中来，提高学生的审美素养和综合素质。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体育艺术教育普及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体育艺术成果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科技创新平台建设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学校积极搭建科技创新平台，如科技实验室、创客空间等，为学生提供良好的科技创新环境。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科技创新能力提升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学校加强科技创新教育，提高学生的创新意识和实践能力，学生在各级科技竞赛中屡获佳绩。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校企合作推进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学校与企业合作，共同推进科技创新项目的研发和实施，促进了产学研的深度融合。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208" r="16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167" r="17167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科技创新成果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工作不足与反思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部分学科教师数量不足，难以满足教学需求，且教师专业素质参差不齐，影响教学质量。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师资力量不足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部分教师仍采用传统的教学方法，缺乏创新，难以激发学生的学习兴趣和主动性。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教学方法陈旧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部分课程设置过于注重知识传授，缺乏对学生实践能力和创新思维的培养。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课程设置不够合理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教育教学中的不足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德育内容单一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部分学校德育工作仅停留在道德知识的传授上，缺乏对学生品德、情感、态度等方面的全面培养。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德育评价方式不够科学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部分学校德育评价过于注重形式，缺乏对学生内心世界的深入了解，评价结果难以真实反映学生的德育水平。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德育目标不够明确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部分学校德育目标过于笼统，缺乏具体可行的实施计划，导致德育工作难以落到实处。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417" r="5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德育工作中的不足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体育艺术教育缺乏特色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部分学校体育艺术教育缺乏特色和品牌，难以吸引学生的兴趣和参与。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体育设施不完善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部分学校体育设施陈旧、不完善，难以满足学生体育锻炼的需求。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艺术教育资源匮乏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部分学校缺乏专业的艺术教育师资和优质的艺术教育资源，影响学生艺术素养的提升。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体育艺术工作中的不足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https://d.book118.com/348110125124006035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2024-09-14T18:51:29.208</cp:lastPrinted>
  <dcterms:created xsi:type="dcterms:W3CDTF">2024-09-14T10:51:29Z</dcterms:created>
  <dcterms:modified xsi:type="dcterms:W3CDTF">2024-09-14T10:51:31Z</dcterms:modified>
</cp:coreProperties>
</file>