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D9AF4-0FD3-432B-8F9E-740EAC19A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F821D-CC1E-4EA6-8727-B485DFA38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1B74B-3CEB-4585-97BE-7A287F16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0F92B-5623-452F-A3B2-359BA9E5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E27B2-C9DA-4A5D-A196-90705E68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A466B-FC07-48A2-9FB9-44389508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3F74D-547B-42C0-B613-A9C476EE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B07A0-E379-425E-89E0-5E3EE44E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B8218-7F09-4C33-8848-581AFEA1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DEB8D-6891-4ABE-871A-E3D764C31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66C9-3C4C-4D27-AAFA-AEB43859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0127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校园传染病防控与学生心理健康的关系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校园传染病防控措施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学生心理健康现状及影响因素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传染病防控对学生心理健康的影响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如何平衡传染病防控与学生心理健康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应对突发公共卫生事件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近年来，全球范围内突发公共卫生事件频发，如新冠疫情等。校园作为人员密集场所，传染病防控工作尤为重要。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保障学生身心健康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学生是国家的未来和希望，保障他们的身心健康是教育工作的首要任务。传染病防控与学生心理健康密切相关，二者相互促进，共同构建安全、健康的校园环境。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维护校园安全稳定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传染病防控工作能够及时发现、控制传染源，切断传播途径，保护易感人群，维护校园的安全稳定。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促进学生身心健康发展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学生心理健康是教育的重要组成部分，良好的心理状态有助于提高学生的学习效率和生活质量。传染病防控能够减少疾病对学生的身心影响，同时也有助于提高学生的心理素质和抗压能力。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提升学校应对能力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通过加强传染病防控和心理健康教育，学校能够提升应对突发公共卫生事件的能力，保障教育教学工作的正常进行。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传染病防控与心理健康的重要性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校园传染病防控措施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设立专门的防控机构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学校应设立专门的传染病防控机构，负责疫情的监测、预警、报告和处置工作，确保防控措施得到有效执行。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加强与医疗机构的合作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学校应与当地医疗机构建立紧密的合作关系，及时获取疫情信息和专业指导，确保学生得到及时、有效的治疗。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制定完善的传染病防控政策和流程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学校应制定针对各类传染病的详细防控政策和应急处理流程，确保在疫情发生时能够迅速、有效地应对。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建立健全的防控机制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学校应定期开展卫生知识讲座或课程，向学生传授正确的洗手、戴口罩、咳嗽礼仪等卫生习惯，提高学生的卫生意识。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普及卫生知识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学校应鼓励学生养成健康的生活方式，包括充足的睡眠、均衡的饮食、适当的锻炼等，以增强身体免疫力。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推广健康生活方式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学校应教育学生认识传染病的危害和传播途径，学会自我防护和主动报告异常情况，减少感染风险。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提高学生的自我防护能力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加强个人卫生习惯教育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学校应推行垃圾分类制度，加强垃圾的无害化处理，减少污染源，保护校园环境。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学校应定期对教室、宿舍、食堂等公共场所进行清洁消毒，消除病毒和细菌的传播途径。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确保通风良好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学校应保持教室、宿舍等场所的通风良好，减少病毒在空气中的滞留时间，降低感染风险。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保持校园环境清洁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学生心理健康现状及影响因素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50" r="4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自卑和无助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当前学生面临较大的学业压力、人际关系压力等，导致焦虑情绪普遍。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学业压力和不良生活习惯导致学生睡眠不足、质量差。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部分学生存在长期低落、消极的情绪，对学习和生活失去兴趣。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部分学生因家庭背景、学习成绩等原因产生自卑感，感到无助。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https://d.book118.com/348110127062006036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2024-09-15T18:52:51.963</cp:lastPrinted>
  <dcterms:created xsi:type="dcterms:W3CDTF">2024-09-15T10:52:51Z</dcterms:created>
  <dcterms:modified xsi:type="dcterms:W3CDTF">2024-09-15T10:52:54Z</dcterms:modified>
</cp:coreProperties>
</file>