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B66A0-22A1-4637-8EA5-369D7FE8A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B40B2-EEE3-4E7A-927C-5A860CE5F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0A7B2-3A21-417E-B545-40C117C45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AF228-391F-4CE9-9B5B-397CBF3F0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2CE008-7354-40EB-96C8-0A488F79D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0826DD-6B99-4D85-BDB2-FB777BFC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C766E4-1B8F-43F9-AE9C-6F32FCE2D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CDDE66-E705-4400-8FDE-DE91DAF2E3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150E55-E872-45D2-BF11-BDD3BE5F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D464A-FB27-4860-AEE9-C31053823D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692000-8097-4840-828A-33E85E576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110140103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企业发展与人力资源管理课件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企业发展与人力资源管理的关系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人力资源规划与招聘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薪酬福利管理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企业文化的塑造与传承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企业发展与人力资源管理的关系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人力资源管理有助于企业战略目标的实现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人力资源管理与企业的战略目标相一致，通过制定和实施人力资源策略，推动企业战略目标的实现。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人力资源管理是企业发展的核心驱动力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通过招聘、培训、激励和留任优秀人才，为企业提供稳定的人力资源支持，促进企业可持续发展。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人力资源管理有助于提升企业竞争力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通过优化人力资源配置、提高员工绩效和创新能力，增强企业在市场中的竞争优势。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人力资源管理对企业发展的重要性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人力资源管理如何支持企业发展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制定和实施人力资源计划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根据企业战略目标和业务发展需求，制定和调整人力资源计划，包括招聘、培训、绩效管理和福利制度等。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提升员工能力和绩效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通过培训和发展计划，提高员工的专业技能和综合素质，激发员工的潜力，提升个人和团队绩效。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建立良好的企业文化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通过人力资源管理实践，塑造积极向上的企业文化，增强员工的归属感和忠诚度，提高企业凝聚力。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在制定人力资源策略之前，需要明确企业的战略目标和业务发展方向，以确保人力资源策略与企业战略的一致性。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明确企业战略目标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根据企业战略的变化，及时调整人力资源策略，以满足企业发展的需求。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调整人力资源策略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定期监测和评估人力资源策略的执行效果，发现问题及时调整，以确保人力资源管理对企业发展的有效支持。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监测和评估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人力资源管理与企业战略的匹配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人力资源规划与招聘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人力资源规划的动态调整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随着企业内外部环境的变化，及时调整人力资源规划，以适应企业发展的需要。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实施人力资源规划的措施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制定具体的实施方案和时间表，明确责任分工，确保人力资源规划的有效实施。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制定明确的人力资源规划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根据企业战略目标和业务发展需求，制定人力资源规划，明确人员数量、质量和结构等方面的需求。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人力资源规划的制定与实施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运用多种招聘渠道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结合多种招聘渠道，提高招聘效果和效率，如线上与线下相结合、内部推荐与外部招聘相结合等。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招聘渠道的评估与优化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定期评估招聘渠道的效果，及时调整和优化，以提高招聘的质量和效率。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选择合适的招聘渠道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根据企业招聘需求和目标人群特点，选择合适的招聘渠道，如招聘网站、社交媒体、招聘会等。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招聘渠道的选择与运用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制定面试流程和评价标准，确保面试的公正、客观和有效性。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设计合理的面试流程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在面试过程中，运用合适的面试技巧，如提问、倾听、观察等，以全面了解应聘者的能力和素质。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面试技巧的运用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根据面试流程和评价标准，对面试结果进行评估，并及时给予应聘者反馈和建议。同时，对面试技巧和流程进行总结和改进，以提高面试效果和效率。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面试评估与反馈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面试技巧与评估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员工培训与发展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通过调查问卷、员工访谈等方式了解员工的培训需求，明确培训目标。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确定培训需求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根据培训需求，制定相应的培训课程，包括课程目标、内容、时间安排等。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设计培训课程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根据课程内容、员工特点等因素选择合适的培训方式，如内部培训、外部培训、在线培训等。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选择培训方式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按照计划执行培训，确保培训的顺利进行，并及时解决培训过程中出现的问题。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执行培训计划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员工培训计划的制定与执行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根据员工的个人特点、职业兴趣和公司发展需要，制定职业发展目标。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确定职业发展目标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包括提升技能、获取证书、参与项目等计划，以及时间节点和评估标准。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制定实现职业发展目标的计划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为员工提供培训、导师制度、内部岗位转换等支持，帮助员工实现职业发展目标。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提供职业发展支持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定期评估员工的职业发展情况，及时调整计划和提供支持，以确保职业发展目标的实现。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评估职业发展效果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员工职业生涯规划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培训效果的评估与反馈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根据培训目标和内容，设定相应的评估标准，如知识掌握程度、技能提升程度等。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通过考试、问卷调查、实际操作等方式评估培训效果，收集员工的反馈意见。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对评估结果进行分析，找出培训中的优点和不足，为后续的培训提供改进依据。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将评估结果和改进建议反馈给相关部门和员工，促进培训质量的持续改进。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设定评估标准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进行效果评估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分析评估结果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反馈评估结果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https://d.book118.com/348110140103006030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2024-09-07T04:24:15.528</cp:lastPrinted>
  <dcterms:created xsi:type="dcterms:W3CDTF">2024-09-06T20:24:15Z</dcterms:created>
  <dcterms:modified xsi:type="dcterms:W3CDTF">2024-09-06T20:24:17Z</dcterms:modified>
</cp:coreProperties>
</file>