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C90CE-869B-4CBB-AB8E-9D152546B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40000-F259-479A-8E5F-9B7098767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C0B99-16C0-49E8-9B76-CB8775B6D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CFBA6-139B-4AE7-A09C-FDD47A26F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56434-7129-4EBC-A756-3D43DAFD0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1820C2-CC77-4A0B-BD62-28EE71E8E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E6936-F82C-4C7B-85F0-9F09BEE55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1678E-B7A8-4FF6-AD64-30F706DC5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3A450-A4C9-4BC5-866A-091F3FC7F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F9FF0-BF45-4592-B7A3-FC35EFD5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DDEE3-23FA-4F5D-BB27-A6A0AB284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100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系统思想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系统思想的基本原则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系统思想的方法论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系统思想在实践中的应用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系统思想的挑战与未来发展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系统思想的培养与提升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系统思想概述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系统思想是一种将问题或对象看作一个整体，注重各部分之间的相互联系和相互作用的思维方式。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强调整体性、关联性、动态性和优化性，注重从全局和长远的角度分析和解决问题。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36" b="191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系统思想的重要性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通过全面、系统地分析问题，能够更准确地把握问题的本质和规律，从而提高决策的科学性和有效性。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系统思想鼓励跨领域、跨学科的交流和合作，有利于激发创新思维，推动科技创新和社会进步。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增强解决问题的能力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系统思想强调从整体上把握问题，有助于发现问题的根源和本质，提出更有效的解决方案。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古代系统思想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古代哲学家和思想家提出了许多具有系统思想的观点和方法，如阴阳五行说、天人合一观等。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近代系统思想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近代以来，随着科学技术的发展和学科交叉融合的加深，系统思想逐渐成为一种重要的思维方式和方法论。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现代系统思想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现代系统思想强调定量分析和数学建模，注重运用计算机技术和信息技术等现代科技手段来分析和解决问题。同时，现代系统思想还关注复杂系统的研究，如生态系统、经济系统等。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系统思想的历史与发展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系统思想的基本原则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系统是由若干要素组成的有机整体，各要素之间相互关联、相互作用，共同构成系统的整体结构和功能。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在分析和处理问题时，要从系统的整体出发，考虑全局和长远利益，避免片面和短视行为。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对系统的各要素进行综合分析，了解它们之间的相互关系和影响，以便更好地把握系统的整体性质和规律。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系统是处于不断变化和发展中的，各要素之间的相互作用和系统的整体结构都在不断地变化。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要考虑到系统的历史背景和发展过程，了解系统的来龙去脉，以便更好地预测其未来发展趋势。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根据系统的实时变化情况，及时调整策略和措施，保持系统的动态平衡和稳定性。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在系统的运行过程中，要不断地进行改进和优化，提高系统的性能和效益，实现系统的可持续发展。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在系统的设计和实施过程中，要力求达到最优的目标和效果，使系统的整体性能和效益最大化。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对不同的方案进行比较和分析，选择最优的方案进行实施，以达到最佳的效果和效益。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最优化原则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系统思想的方法论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把研究对象看作一个整体，分析整体与部分、部分与部分之间的相互联系和制约关系。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重视系统的结构，分析系统的层次、结构和功能，以及它们对系统行为的影响。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分析系统的动态变化过程，研究系统的历史、现状和发展趋势。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综合集成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将各个部分或方面综合起来，形成一个整体，实现系统的整体功能。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统筹兼顾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在综合过程中，要全面考虑，兼顾各方，实现系统的协调发展。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优化选择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在综合多种方案的基础上，进行优化选择，找出最佳方案。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系统综合方法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https://d.book118.com/348111007003006042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2024-09-20T23:06:07.937</cp:lastPrinted>
  <dcterms:created xsi:type="dcterms:W3CDTF">2024-09-20T15:06:07Z</dcterms:created>
  <dcterms:modified xsi:type="dcterms:W3CDTF">2024-09-20T15:06:09Z</dcterms:modified>
</cp:coreProperties>
</file>