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8A519-B0DE-4447-9321-C66DEF5FF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C05438-F375-4103-8B94-5E0E63D56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2716E-E828-495D-840F-5AA11BA8F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59DFD3-23C4-409B-9549-403BB19E3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4A0161-334D-405F-A45C-783177256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D45140-E3D5-4D43-B96F-58958330D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431DC4-FA37-482A-9AC1-13AEBE469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3FC2AD-360B-4560-9EB1-E5BA307C6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8DACB4-D4F2-47DF-BDAD-1B8C5F7F4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5DB31-2AA4-4055-B78F-C84089724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D29337-E019-4C5C-9C1C-990CF65BC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11102413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第2章项目投资概述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项目投资基本概念与特点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项目投资决策过程与方法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项目投资资金筹措与运用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项目投资风险评估与控制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项目投资回报分析与评价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项目投资监管与退出机制设计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项目投资基本概念与特点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项目投资定义及分类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项目投资定义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项目投资是一种以特定项目为对象，通过投入资金、技术、人力等资源，以期在未来获得经济收益的投资行为。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项目投资分类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根据投资项目的性质、规模和领域等因素，项目投资可分为基础设施建设、产业升级改造、科技创新研发、生态环境治理等多种类型。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项目投资具有明确的目标导向性，投资周期长，资金投入量大，风险与收益并存等特点。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项目投资特点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通过项目投资，可以实现资源的优化配置，推动产业升级和区域经济发展，提高社会福利水平，促进经济可持续发展。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项目投资优势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项目投资特点与优势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项目投资适用于政府、企业、社会团体等各类主体，在基础设施建设、产业发展、科技创新、生态环境治理等领域均可开展。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以某地区交通基础设施建设项目为例，通过投入大量资金和技术资源，改善了当地交通状况，提高了区域经济发展水平，为当地居民带来了实实在在的便利和福祉。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适用范围及案例分析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项目投资决策过程与方法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通过收集市场数据、竞争对手情报和行业趋势等信息，识别潜在的投资机会和市场需求。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了解投资者的投资目标、风险承受能力和投资期限等要求，以便为其推荐合适的项目。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投资者需求评估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根据市场调研和投资者需求，制定项目建议书，明确项目的目标、范围、预期收益和风险等因素。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项目建议书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识别投资机会与需求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投资策略制定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根据投资者的风险承受能力、投资期限和收益要求等因素，制定相应的投资策略，如成长型、稳健型或保守型等。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投资计划编制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在项目建议书的基础上，进一步细化投资计划，包括资金筹措、投资进度安排、资源配置和风险管理等方面。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投资者关系管理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建立与投资者的良好沟通机制，定期向投资者报告项目进展和财务状况，提高投资者的信任度和满意度。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制定投资策略和计划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399" r="29399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评估项目所在市场的规模、增长潜力、竞争格局和消费者需求等因素，以确定项目的市场可行性。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市场可行性分析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对项目所采用的技术进行评估，包括技术的成熟度、可靠性、适用性和经济性等方面，以确保项目的技术可行性。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技术可行性分析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通过对项目的预期收益、成本、现金流和投资回报率等财务指标进行预测和评估，以确定项目的财务可行性。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财务可行性分析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识别项目潜在的风险因素，如市场风险、技术风险、财务风险和法律风险等，并制定相应的风险管理措施和应急预案。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风险评估与管理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评估项目可行性及风险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决策树分析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利用决策树模型对项目投资决策进行量化分析，通过计算各决策方案的预期收益和风险等指标，为投资者提供决策依据。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蒙特卡罗模拟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运用蒙特卡罗模拟方法对项目的未来收益进行概率分布模拟，以评估项目的风险水平和收益稳定性。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敏感性分析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通过改变项目关键参数的取值范围，观察项目经济效益指标的变化情况，以判断项目对不同因素的敏感程度。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专家评审与决策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邀请相关领域的专家对项目进行评审和讨论，综合考虑专家意见和项目实际情况，做出最终的投资决策。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决策方法选择与运用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项目投资资金筹措与运用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83" b="22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包括企业自有资金、银行贷款、政府补助、股权融资等。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根据项目特点和资金需求，选择合适的筹措方式，如向银行申请贷款、发行债券或股票等。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资金来源渠道及筹措方式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筹措方式选择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资金来源渠道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资金成本概念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指企业为筹集和使用资金而付出的代价，包括筹资费用和用资费用。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资金成本计算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可采用加权平均资金成本等方法进行计算，以反映不同来源资金的综合成本。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资金成本比较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通过比较不同来源资金的成本，为企业选择最优的筹资方案提供依据。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资金成本计算与比较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https://d.book118.com/348111024136006035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2024-09-14T22:30:32.077</cp:lastPrinted>
  <dcterms:created xsi:type="dcterms:W3CDTF">2024-09-14T14:30:32Z</dcterms:created>
  <dcterms:modified xsi:type="dcterms:W3CDTF">2024-09-14T14:30:34Z</dcterms:modified>
</cp:coreProperties>
</file>