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1475D-B752-4EBE-ACCD-FBAAAF20E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FAF4B-6A62-426A-840C-4C847DB6D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10B52B-6F5D-45F9-823F-D239D13F8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F4717A-EAF4-494D-906E-02D1D4E6A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0AB131-47B2-49FA-A9A5-4AA9929C9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29B61C-9EC9-4EA6-8FBA-BA580B526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CC9FBF-5D61-415B-A02C-9BD013503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E30351-4EEC-46E0-B26A-AD4D0A122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95DDC6-1C51-4292-A6C7-DA7CE4040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9E161-0AAD-404B-BE18-56542F457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4C51FE-36D7-48E0-B9EB-1BC83C16B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1107001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金融行业2024年宿舍管理安全风险控制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宿舍安全现状与挑战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安全风险控制策略与措施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宿舍设施安全与卫生管理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员工行为管理与规范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突发事件应对与处置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合作与沟通机制建立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宿舍安全现状与挑战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部分员工对宿舍安全的重要性认识不足，缺乏必要的安全防范意识。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安全设施不完善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542" b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管理制度不健全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500" r="5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部分宿舍存在安全设施陈旧、不完善的问题，如消防设施缺失、电路老化等。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宿舍安全管理制度不够健全，管理流程不够规范，存在管理漏洞。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当前宿舍安全形势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金融行业人员流动性大，宿舍居住人员不稳定，给安全管理带来一定难度。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人员流动性大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宿舍安全事故往往具有突发性、难以预测性，对安全管理提出了更高的要求。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安全事故难以预测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部分企业对宿舍安全的监管力度不够，存在监管缺位、监管不力等问题。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监管力度不够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宿舍安全事故案例分析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火灾事故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某金融企业员工在宿舍内违规使用大功率电器，引发火灾事故，造成人员伤亡和财产损失。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盗窃事故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某金融企业员工宿舍发生盗窃事故，窃贼趁员工熟睡之际入室盗窃，造成员工财产损失。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打架斗殴事故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某金融企业员工因个人纠纷在宿舍内打架斗殴，造成人员受伤和恶劣影响。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安全风险控制策略与措施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建立安全事故报告和处理制度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明确安全事故的报告、调查、处理流程，确保事故得到及时妥善处理。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建立健全宿舍安全管理制度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明确宿舍安全管理的责任部门、责任人、管理流程和应急处置措施，确保宿舍安全管理工作有章可循。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完善安全巡查制度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规定定期对宿舍进行安全巡查，及时发现和排除安全隐患，确保宿舍安全。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制定完善的安全管理制度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举办安全演练活动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定期组织员工进行宿舍安全演练，提高员工应对突发事件的能力。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加强员工安全意识教育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通过宣传、讲座等形式，引导员工树立安全意识，自觉遵守宿舍安全管理规定。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开展宿舍安全知识培训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组织员工学习宿舍安全相关知识，提高员工的安全意识和防范能力。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加强员工安全培训与意识提升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加强隐患排查和整改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对检查中发现的安全隐患进行及时排查和整改，确保隐患得到及时消除。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建立安全检查记录和档案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对每次安全检查进行详细记录，并建立安全检查档案，以便随时查阅和跟踪管理。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定期开展宿舍安全检查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组织专业人员定期对宿舍进行全面安全检查，确保各项安全措施得到有效执行。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定期开展宿舍安全检查与隐患排查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宿舍设施安全与卫生管理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包括床铺、桌椅、门窗、照明等，确保完好无损，及时更换损坏的设施，消除安全隐患。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定期检查宿舍内各项设施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对宿舍内的空调、热水器等设备进行定期维护保养，确保其正常运转，提高设备使用寿命。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维护保养宿舍设备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记录宿舍内各项设施设备的维修情况，为日后的维修工作提供参考依据。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建立设施设备维修档案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设施设备的检查与维护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明确宿舍内卫生清洁的标准和频率，确保宿舍内环境整洁卫生。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制定卫生清洁制度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采用专业的消毒用品，对宿舍内进行定期消毒，杀灭病毒和细菌，保障员工健康。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定期消毒宿舍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125" r="161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定期对宿舍进行卫生检查，发现问题及时整改，确保宿舍内卫生状况良好。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建立卫生检查机制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宿舍内卫生清洁与消毒工作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https://d.book118.com/348111070017006027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2024-09-04T18:14:24.442</cp:lastPrinted>
  <dcterms:created xsi:type="dcterms:W3CDTF">2024-09-04T10:14:24Z</dcterms:created>
  <dcterms:modified xsi:type="dcterms:W3CDTF">2024-09-04T10:14:26Z</dcterms:modified>
</cp:coreProperties>
</file>