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D6201-CC06-47A6-913B-53B99B9A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9B6B5-0C00-42FA-B6B1-BCA1270F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75B8F-E50F-4BF8-9700-A8623DC0C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256F5-C78F-4E35-91C8-46E93332F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582537-F920-490C-9576-601EC2560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F808B-FF5D-4090-A158-9883D0EF7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305CC-FD3A-4974-BD43-1FD593957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7E2681-54FA-4904-BEF8-5304957B4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A995B-FFE1-4CD6-B925-EFEECA053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002DC-7D46-47A4-BD67-14777B2C8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EDA37-91C2-4628-B18D-12A1B85B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2001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《编专利法下》ppt课件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专利的审查和授权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专利的实施和运用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专利法和科技发展的关系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国际专利制度比较研究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专利法是调整专利权及其相关权益的法律规范的总称，旨在保护发明创造，促进科技进步和创新。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保护专利权人的合法权益，鼓励创新和技术进步，促进经济和社会发展。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专利法的定义和目的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专利法起源于中世纪的欧洲，随着工业革命的兴起而逐步完善。现代专利法在全球范围内得到广泛认可和应用，成为国际知识产权保护体系的重要组成部分。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随着全球化的发展，各国在专利法领域的合作不断加强，国际条约和组织如《专利合作条约》（PCT）和世界知识产权组织（WIPO）在促进国际专利申请和保护方面发挥了重要作用。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专利法的历史和发展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主要分为发明、实用新型和外观设计三种类型。发明是指利用自然规律解决技术领域内具有创造性和实用性的问题；实用新型是指对产品的形状、构造或者二者结合所提出的具有实用价值的新的技术方案；外观设计是指对产品的形状、图案或者色彩所作出的富有美感并适用于工业应用的新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要向国家知识产权局或地方知识产权局提交申请，经过审查和公示后，符合条件的发明创造将获得专利权。申请人需要按照规定缴纳相关费用，并遵守专利法的规定，包括不得侵犯他人专利权、遵守专利权的保护期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专利的类型和申请流程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专利权的保护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专利权的保护范围涵盖工业领域的发明创造，包括机械、电子、化学、生物技术等领域。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方法权利要求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专利法保护方法权利要求，包括制造、使用、销售、进口等环节的方法。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发明、实用新型和外观设计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专利法保护具有新颖性、创造性和实用性的发明、实用新型和外观设计。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专利权的保护范围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发明和实用新型的专利权保护期限为20年，自申请日起计算。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发明和实用新型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333" r="12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续展期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125" r="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外观设计的专利权保护期限为10年，自申请日起计算。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在保护期限届满前，专利权人可以申请续展，但最多只能续展2次，每次续展期限不超过10年。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专利权的保护期限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侵权行为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未经专利权人许可，为生产经营目的使用、许诺销售、销售或进口专利侵权产品的行为。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救济途径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专利权人可以通过行政投诉、民事诉讼或刑事诉讼等方式维护自己的合法权益。在民事诉讼中，专利权人可以要求侵权人停止侵权行为、赔偿损失等。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专利权的侵权行为和救济途径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专利的审查和授权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包括初步审查、实质审查和复审等阶段，确保申请文件的完整性和符合专利法规定。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包括新颖性、创造性和实用性等标准，确保授予的专利具有真正的创新和实用性。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专利审查的流程和标准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专利审查标准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专利审查流程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包括申请文件的完整性、符合专利法规定、通过初步审查和实质审查等条件。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包括缴纳授权费、领取专利证书等程序，确保专利权人获得合法的专利权。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专利授权程序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专利授权的条件和程序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https://d.book118.com/348112001070006035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2024-09-14T08:38:18.659</cp:lastPrinted>
  <dcterms:created xsi:type="dcterms:W3CDTF">2024-09-14T00:38:18Z</dcterms:created>
  <dcterms:modified xsi:type="dcterms:W3CDTF">2024-09-14T00:38:20Z</dcterms:modified>
</cp:coreProperties>
</file>