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C9AC4-86EC-42FD-A749-6B0D32CA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D012D-CDD0-487F-B589-A43B3BD7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F5B5A-C0F9-49AC-9086-3AC73A20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E1A37-413C-4E4B-A097-CE12CED1C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553EF-052A-4BDF-A87D-EADCE1A2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40FA7-BDF1-4FBD-9726-01900C288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F9D46-8174-4F42-98FD-5141B30D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ADDD5-C02C-4D48-A528-9EBCF325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874FE-F3DB-424C-B3A4-2CC863B9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24BD6-399B-4710-8103-81A8CA25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D8984-AFB2-4147-BCC9-B9FD482E2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21231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血透室肌肉痉挛护理查房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血透患者肌肉痉挛的护理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血透室肌肉痉挛护理查房的目的和意义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血透室肌肉痉挛护理查房的实践与改进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肌肉痉挛是指肌肉自发地强直收缩，导致局部肌肉僵硬、疼痛和活动受限。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肌肉痉挛的症状包括肌肉突然紧绷、疼痛、僵硬，有时还伴有抽筋、麻木等不适感。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42" b="78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如低钙、低钾等，导致肌肉兴奋性增高，引发痉挛。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长时间保持同一姿势或过度使用肌肉，导致肌肉疲劳，引发痉挛。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某些疾病或外部刺激导致神经功能异常，引发肌肉痉挛。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如寒冷、情绪紧张等也可能导致肌肉痉挛。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电解质失衡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肌肉疲劳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神经刺激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肌肉损伤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肌肉痉挛的后果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肌肉痉挛会导致局部疼痛和不适，影响日常生活和工作。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反复发作的肌肉痉挛可能导致肌肉损伤、炎症等长期问题。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长期肌肉痉挛可能导致焦虑、抑郁等心理问题。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严重肌肉痉挛可能导致呼吸困难、心脑血管事件等严重后果。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血透患者肌肉痉挛的护理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对患者的病情状况、病史和用药情况进行全面了解，以便制定个性化的预防措施。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鼓励患者保持充足的水分摄入，避免脱水，以降低肌肉痉挛的风险。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根据患者的具体情况，合理安排透析时间，避免在过度疲劳或长时间久坐后进行透析。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合理安排透析时间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向患者介绍肌肉痉挛的预防措施，包括适当的运动、保暖、避免长时间保持同一姿势等。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让患者立即停止透析，休息片刻，放松肌肉，缓解痉挛症状。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休息与放松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对患者发生痉挛的肌肉进行热敷或按摩，促进血液循环，缓解疼痛。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热敷或按摩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根据患者情况，适当调整透析液的温度和钠浓度，以缓解肌肉痉挛。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调整透析参数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在医生的指导下，可给予患者适当的药物来缓解肌肉痉挛和疼痛。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对患者进行持续观察，了解肌肉痉挛是否得到缓解，并记录相关情况。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持续观察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根据患者的具体情况，与医生共同探讨是否需要调整透析方案或药物治疗。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给予患者心理支持，缓解其紧张、焦虑的情绪，提高治疗依从性。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加强患者健康教育，提高其对肌肉痉挛的认识和预防意识。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血透室肌肉痉挛护理查房的目的和意义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https://d.book118.com/348112123101006025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2024-09-02T07:52:22.726</cp:lastPrinted>
  <dcterms:created xsi:type="dcterms:W3CDTF">2024-09-01T23:52:22Z</dcterms:created>
  <dcterms:modified xsi:type="dcterms:W3CDTF">2024-09-01T23:52:24Z</dcterms:modified>
</cp:coreProperties>
</file>