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C83C79-9054-4336-AD01-EED83C178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CD7497-0322-438D-B5F2-1850D8272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A367A7-0464-4461-97AF-22C77DF6C0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17C862-3AD8-4154-846C-1599B00D2C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EC21CC-1555-4846-AD13-798F749BE2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FEF839-1DE5-4C7B-A3DD-2755FB16A8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B94346-A639-4691-AFA7-66A0B3E4F6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57C5D6-780B-4F68-8EFA-B7C775B755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A0E085-2EA4-4090-831B-1AAFA59EF0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9FB282-79EE-4BB2-80E1-C7AF1BADE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E42640-5D4F-4FAA-A770-FE2C00C3FC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11410405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如何避免社交网络的风险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社交网络风险概述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个人隐私保护策略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防范网络欺诈措施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规避不良内容影响方法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应对网络暴力手段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社交网络风险概述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社交网络风险是指在使用社交媒体过程中可能面临的潜在威胁和不良后果。</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个人信息泄露、网络欺诈、网络霸凌、虚假信息传播等。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社交网络的匿名性、开放性、互动性等特点，以及用户自身安全意识薄弱。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影响因素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个人隐私泄露、财产损失、心理健康受损、社会信任危机等。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危害</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影响因素及危害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某用户在社交媒体上发布个人信息，被不法分子利用，导致家庭住址、电话号码等隐私泄露，受到骚扰和欺诈。</a:t>
            </a:r>
          </a:p>
        </p:txBody>
      </p:sp>
      <p:pic>
        <p:nvPicPr>
          <p:cNvPr id="6" name="Picture 6"/>
          <p:cNvPicPr>
            <a:picLocks noChangeAspect="1"/>
          </p:cNvPicPr>
          <p:nvPr/>
        </p:nvPicPr>
        <p:blipFill>
          <a:blip r:embed="rId2"/>
          <a:srcRect l="12583" r="12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案例一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某青少年在社交媒体上发布个人动态，被网络霸凌者盯上，遭受持续的言语攻击和威胁，导致心理问题。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案例二</a:t>
            </a:r>
          </a:p>
        </p:txBody>
      </p:sp>
      <p:pic>
        <p:nvPicPr>
          <p:cNvPr id="10" name="Picture 10"/>
          <p:cNvPicPr>
            <a:picLocks noChangeAspect="1"/>
          </p:cNvPicPr>
          <p:nvPr/>
        </p:nvPicPr>
        <p:blipFill>
          <a:blip r:embed="rId3"/>
          <a:srcRect l="23340" r="2334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某虚假信息在社交媒体上迅速传播，引发社会恐慌和误解，对公共秩序和社会稳定造成不良影响。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个人隐私保护策略</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000" r="2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禁用不必要的应用程序和设备登录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避免其他应用程序和设备访问你的账户信息。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定期更换密码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使用复杂且独特的密码，避免使用个人信息或简单的数字组合。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启用双重验证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为账户添加额外的安全层，防止未经授权的访问。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强化账户安全设置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根据个人需求，设置合适的隐私级别，限制陌生人查看个人信息的权限。</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调整隐私设置</a:t>
            </a:r>
          </a:p>
        </p:txBody>
      </p:sp>
      <p:pic>
        <p:nvPicPr>
          <p:cNvPr id="5" name="Picture 5"/>
          <p:cNvPicPr>
            <a:picLocks noChangeAspect="1"/>
          </p:cNvPicPr>
          <p:nvPr/>
        </p:nvPicPr>
        <p:blipFill>
          <a:blip r:embed="rId2"/>
          <a:srcRect l="8179" r="8179"/>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避免分享过于私密的信息，如家庭地址、身份证号等。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慎重选择共享内容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谨慎开启位置共享，避免暴露个人行踪。</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注意位置共享功能</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限制信息可见范围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仔细筛选发布内容</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在发布动态前，仔细审查内容，避免泄露敏感信息。</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注意言辞和图片选择</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避免使用可能引起争议或攻击性强的言辞，以及不适宜的图片。</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不参与不实信息和谣言传播</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保持理性，不传播未经证实的消息和谣言。</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谨慎发布个人动态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防范网络欺诈措施</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警惕信息来源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仔细核对信息的来源是否可靠，避免被虚假信息误导。</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留意内容细节</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注意信息中的细节描述，如出现过于完美或离奇的情况，应保持警惕。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验证信息真实性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通过多渠道验证信息的真实性，如搜索相关信息、查看官方公告等。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识别虚假信息和诈骗行为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保留证据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在举报之前，收集相关证据，如截图、聊天记录等，以便后续处理。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选择合适的举报途径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了解各平台的举报流程，选择合适的途径进行举报。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发现可疑行为及时举报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如发现账号存在欺诈行为或发布不良信息，应立即向相关平台举报。</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举报可疑账号和活动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https://d.book118.com/348114104052006025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2024-09-02T00:33:38.184</cp:lastPrinted>
  <dcterms:created xsi:type="dcterms:W3CDTF">2024-09-01T16:33:38Z</dcterms:created>
  <dcterms:modified xsi:type="dcterms:W3CDTF">2024-09-01T16:33:40Z</dcterms:modified>
</cp:coreProperties>
</file>