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3C595-A39A-4D56-A2D7-36F0C39D5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59819-9419-4E55-80F6-256053EB6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13C99-8789-4345-B66F-3E2FCFB94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88E72-6388-4992-AB30-A66F50DDE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74CA3-E49F-4D58-A0B3-FCF55E777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0F6980-5C64-4C9B-B4FC-6D04BF8C9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F7304-63A6-46B7-8328-7D90095D7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80CAD-C340-4237-92A3-A73F3DB28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9B797-EF45-46AD-9F13-F89F4E690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47C8C-C775-47C6-8C5F-36F791649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13BF6-372E-48DC-ACF7-D9714767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61410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钢琴老师的工作总结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演出与比赛总结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对过去一年的教学工作进行总结，发现问题，改进教学方法，以提高教学质量。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加强与家长沟通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关注学生的学习进度和个体差异，通过总结找到更适合学生的教学方式，促进学生的全面发展。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通过总结与家长分享学生的学习情况和成果，增进家长对教学的了解和信任。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汇报本年度教学计划的完成情况，包括教材的选用、课程的设置、教学进度的安排等。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介绍所采用的教学方法和手段，如集体课、小组课、个别课等，以及多媒体和网络等现代技术的应用。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评估学生的学习情况、成绩和表现，包括演奏技巧、乐理知识、视唱练耳等方面的训练成果。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收集并整理家长对教学工作的意见和建议，以便更好地满足家长和学生的需求。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根据学生的年龄、水平和需求，制定了个性化的教学计划，涵盖了基础乐理、钢琴技巧、曲目演奏等多个方面。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采用了讲解、示范、练习、反馈等多种教学方法，注重引导学生主动思考和自我提升。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60" r="95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大部分学生能够在规定时间内完成教学任务，掌握所学知识和技能，表现出较高的学习兴趣和积极性。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通过定期考试和演奏会等形式，对学生的钢琴水平进行综合评估，结果显示大部分学生取得了显著的进步。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教学中的问题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部分学生存在节奏感不强、手指力度不够等问题，需要进一步加强针对性训练。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针对学生的不同问题，制定个性化的训练计划，加强节奏感和手指力度的训练，同时注重培养学生的音乐感和表现力。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未来教学计划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在未来的教学中，将继续关注学生的个体差异和需求，不断优化教学计划和方法，提高学生的钢琴水平和音乐素养。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我的学生年龄跨度较大，从5岁的幼儿到60岁的成年人都有，不同年龄段的学生有不同的学习需求和特点。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学生年龄分布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我的学生中女性比例略高于男性，这可能与女性对音乐的兴趣和天赋有关。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学生性别比例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137" r="1513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大部分学生在开始学习时都是零基础，但也有少数学生具备一定的音乐基础。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学生钢琴基础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学生基本情况分析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乐理知识缺乏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有些学生缺乏基本的乐理知识，我会在课堂上穿插讲解相关乐理，并布置相关作业。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部分学生存在手指独立性差、力度控制不当等技术问题，我会通过针对性的练习和示范来帮助他们改进。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练习方法不当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部分学生练习方法不科学，我会指导他们制定合理的练习计划，并监督他们按照计划进行练习。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学生问题诊断与处理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我会定期对学生进行评估，了解他们的学习进度和存在的问题，以便及时调整教学方案。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针对不同学生的特点和需求，我会制定个性化的教学方案，以提高教学效果。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我会经常鼓励学生，让他们保持对钢琴学习的兴趣和信心。同时，我也会关心学生的生活和学习状态，为他们提供必要的帮助和支持。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鼓励与关怀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学生辅导与关怀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https://d.book118.com/348116141055006045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2024-09-25T22:29:09.493</cp:lastPrinted>
  <dcterms:created xsi:type="dcterms:W3CDTF">2024-09-25T14:29:09Z</dcterms:created>
  <dcterms:modified xsi:type="dcterms:W3CDTF">2024-09-25T14:29:11Z</dcterms:modified>
</cp:coreProperties>
</file>