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4E505-DCA6-43F2-BFC3-542B46C94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01E4D-E65F-4488-94C7-CCBBF80C4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5A78D-4679-488C-A7EA-DBD53F84E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F8EDE-94BC-47AF-90EB-A21975D03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EB5FEC-49F5-4124-B8FB-DDE0293F7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84BC5A-0605-491E-A1DB-20662CD92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70B6CB-F051-4DEE-B1F9-49A89FF47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B6621-5986-4D8A-B22C-4DFE23381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38533-F78F-43ED-9DF1-071BDF641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26580-5628-4EE6-A39F-FC73BB626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5703D-B065-4639-AC0A-1BB14EC38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41" r:id="rId2"/>
    <p:sldLayoutId id="2147484542" r:id="rId3"/>
    <p:sldLayoutId id="2147484543" r:id="rId4"/>
    <p:sldLayoutId id="2147484544" r:id="rId5"/>
    <p:sldLayoutId id="2147484545" r:id="rId6"/>
    <p:sldLayoutId id="2147484546" r:id="rId7"/>
    <p:sldLayoutId id="2147484547" r:id="rId8"/>
    <p:sldLayoutId id="2147484548" r:id="rId9"/>
    <p:sldLayoutId id="2147484549" r:id="rId10"/>
    <p:sldLayoutId id="214748455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17022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2023年模具抛光员年度总结及下一年工作计划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2023年工作总结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下一年工作计划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对团队和公司的建议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未来职业规划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总结与展望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9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完成了多少模具抛光工作，提高了多少效率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解决了多少技术难题，提高了多少产品质量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参与了多少新产品的研发，缩短了多少研发周期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进行了多少次培训，提高了多少技能水平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05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模具抛光效率低下：通过改进抛光工艺和工具，提高工作效率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抛光质量不稳定：加强质量检测和控制，确保产品符合要求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抛光过程中出现意外情况：加强安全培训和操作规范，减少事故发生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客户需求多样化：积极与客户沟通，了解需求并提供定制化服务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工作亮点和不足</a:t>
            </a:r>
            <a:endParaRPr lang="zh-CN" altLang="en-US"/>
          </a:p>
        </p:txBody>
      </p:sp>
      <p:sp>
        <p:nvSpPr>
          <p:cNvPr id="10491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亮点：高效完成模具抛光任务，提高产品质量和生产效率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不足：在工作中遇到技术难题时，有时需要较长时间解决，影响工作效率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不足：与其他部门的沟通协作有待加强，需要提高团队协作能力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亮点：积极参与技术培训和学习，提升个人技能和知识水平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4919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完成项目数量和质量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技术水平提升情况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团队协作和沟通能力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遇到的问题和解决方案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24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30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提高模具抛光效率，降低生产成本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拓展市场，扩大业务范围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加强团队建设，提高员工技能水平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优化抛光工艺，提升产品质量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重点任务和项目</a:t>
            </a:r>
            <a:endParaRPr lang="zh-CN" altLang="en-US"/>
          </a:p>
        </p:txBody>
      </p:sp>
      <p:sp>
        <p:nvSpPr>
          <p:cNvPr id="10493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加强与相关部门沟通协作，确保工作顺利进行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完成模具抛光技术升级，提高生产效率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参与新项目开发，提供模具抛光技术支持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定期进行技能培训，提升个人专业能力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提升技能和学习新知识的计划</a:t>
            </a:r>
            <a:endParaRPr lang="zh-CN" altLang="en-US"/>
          </a:p>
        </p:txBody>
      </p:sp>
      <p:sp>
        <p:nvSpPr>
          <p:cNvPr id="10494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参加专业培训课程，提高抛光技术水平。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学习新技术和新型抛光材料，提升抛光效果。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参加行业交流活动，拓展人脉和获取行业最新动态。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自主学习相关领域知识，提高综合素质和竞争力。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https://d.book118.com/348117022101006031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宋体</vt:lpstr>
      <vt:lpstr>Wingdings</vt:lpstr>
      <vt:lpstr>Office Theme</vt:lpstr>
      <vt:lpstr>2023年模具抛光员年度总结及下一年工作计划</vt:lpstr>
      <vt:lpstr>目录</vt:lpstr>
      <vt:lpstr>2023年工作总结</vt:lpstr>
      <vt:lpstr>完成的项目和任务</vt:lpstr>
      <vt:lpstr>遇到的问题和解决方案</vt:lpstr>
      <vt:lpstr>工作亮点和不足</vt:lpstr>
      <vt:lpstr>自我评估和反思</vt:lpstr>
      <vt:lpstr>下一年工作计划</vt:lpstr>
      <vt:lpstr>目标设定</vt:lpstr>
      <vt:lpstr>重点任务和项目</vt:lpstr>
      <vt:lpstr>提升技能和学习新知识的计划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2024-09-08T15:18:40.989</cp:lastPrinted>
  <dcterms:created xsi:type="dcterms:W3CDTF">2024-09-08T07:18:41Z</dcterms:created>
  <dcterms:modified xsi:type="dcterms:W3CDTF">2024-09-08T07:18:43Z</dcterms:modified>
</cp:coreProperties>
</file>