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5D8EC-F808-4DF2-A49B-5DE92C562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11DAB-D3FC-46B5-9ADC-998D27AB5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2DF7F-DDC4-4AB1-9B4F-1E55A70FC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7C60A5-D444-4A10-BA8B-57D9C30A3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655267-7371-4EC0-807E-9DB384754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0C6790-B8A7-453C-9D0F-A8B406B3D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30044F-FF66-451F-8D23-B23AE72E5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97CF53-4FF3-4053-BFEB-023B1E063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85FA0-3CB9-4B06-8E6E-9E537AE56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28517-AE16-45D6-B65A-A2167770D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3CC98-BB93-48B9-A621-D08CCC785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17062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儿科护理新进展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儿科护理新进展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儿科护理教育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儿科护理研究与展望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385" b="113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儿科护理是一门专注于儿童健康护理的学科，它涵盖了从胎儿到青少年阶段的生长发育过程中的生理、心理和社会方面的护理需求。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儿科护理具有全面性、专业性、成长性、家庭性等特点，需要综合考虑儿童的身心发展需求，提供个性化的护理服务。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促进儿童健康成长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通过提供科学、专业的护理，帮助儿童建立良好的生活习惯和健康意识，促进其健康成长。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提高儿童疾病治愈率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及时发现和治疗儿童疾病，降低并发症的发生率，提高疾病的治愈率。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增强儿童免疫力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通过科学合理的护理，增强儿童的免疫力，降低感染和疾病的风险。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从古代的儿童护理实践到现代的儿科护理学科，经历了漫长的历史发展过程。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随着医学科技的进步和社会观念的变化，儿科护理将更加注重个体化、人性化、科技化的发展。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如大数据、人工智能等技术在儿科护理中的应用，将为儿童健康管理和疾病治疗提供更高效、精准的服务。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儿科护理新进展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智能护理系统是利用物联网、大数据、人工智能等技术，实现患儿信息实时监测、数据分析、远程监控等功能，提高护理效率和患儿安全。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智能护理系统能够实时监测患儿的生命体征，如心率、呼吸、体温等，及时发现异常情况并采取相应措施，减少并发症的发生。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智能护理系统还可以通过数据分析，为医护人员提供科学依据，优化治疗方案，提高治疗效果。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智能护理系统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机器人护理是利用机器人技术，替代医护人员进行重复性、简单性的护理工作，减轻医护人员的工作负担，提高工作效率。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机器人护理可以用于患儿的生活护理、康复训练、心理辅导等方面，提高患儿的舒适度和康复效果。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机器人护理还可以通过机器学习等技术，不断优化护理程序，提高护理质量。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4417" r="14417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个性化护理包括个性化饮食护理、个性化康复训练、个性化心理辅导等方面，旨在提高患儿的生活质量和康复效果。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个性化护理需要医护人员具备丰富的专业知识和技能，能够根据患儿的实际情况进行评估和制定方案。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030" r="1003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个性化护理是根据每个患儿的个体差异，制定个性化的护理方案，满足患儿的特殊需求。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儿科护理实践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https://d.book118.com/348117062022006030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2024-09-06T08:45:00.493</cp:lastPrinted>
  <dcterms:created xsi:type="dcterms:W3CDTF">2024-09-06T00:45:00Z</dcterms:created>
  <dcterms:modified xsi:type="dcterms:W3CDTF">2024-09-06T00:45:02Z</dcterms:modified>
</cp:coreProperties>
</file>