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048EE-0CF0-4D3E-BCF4-637D1BF084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426EB-F90E-4EEE-8949-25EE4363C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8C68C-0240-4D3B-9CBE-39829682E8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D84212-E851-421F-9DBA-F5DBD9116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72AE918-21AD-4631-97AB-02025DD6DC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E4FC0F-E5FA-45E7-87F3-8272A01A7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E9981B-561D-4189-B6D2-35313963D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64DEE-7D73-4719-B5AB-FB1916260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4682CB-493A-4807-B50D-44B864EC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91290-5D04-4CF1-823B-C45C989E1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1C3C4F-ADD5-4732-BA47-9A8B79CDB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2004106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医院放射诊疗防护实操中的问题与解决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放射诊疗防护实操问题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89" r="2808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利用放射性同位素或射线装置进行疾病诊断和治疗的过程。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根据射线类型和用途，放射诊疗可分为X射线诊断、核医学、放射治疗等。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879" r="38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放射诊疗防护重要性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保护医护人员和患者安全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避免或减少医护人员和患者受到不必要的辐射伤害。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确保诊疗质量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正确的防护措施可以保证放射诊疗的准确性和有效性，提高诊疗质量。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遵守法规和标准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遵循国家和国际相关法规和标准，确保放射诊疗活动的合法性。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《中华人民共和国放射性污染防治法》、《放射性同位素与射线装置安全和防护条例》等。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583" b="14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国际原子能机构（IAEA）和国际放射防护委员会（ICRP）发布的相关标准和建议。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医学放射学领域的专业规范，如《医学放射工作人员放射防护培训规范》等。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放射诊疗防护实操问题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部分医院放射诊疗设备使用时间较长，存在老化现象，性能不稳定，增加了放射线泄漏的风险。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设备日常维护和保养不到位，导致设备故障频发，影响放射诊疗的准确性和安全性。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维护不足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部分医护人员对设备操作不熟悉，存在误操作或使用不当的情况，可能导致放射线过量照射。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使用不规范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设备使用与维护不当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部分医院放射诊疗场所的防护设施不完善，如铅屏风、铅玻璃等防护用品缺失或损坏，无法有效屏蔽放射线。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防护设施不完善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放射诊疗场所缺乏明显的警示标识，患者和医护人员无法准确识别放射危险区域，增加了意外照射的风险。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警示标识不足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75" r="163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部分医院未制定放射诊疗应急预案，一旦发生放射事故，无法迅速有效地进行处置，可能导致事故扩大。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应急预案缺失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防护措施执行不力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素质参差不齐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部分医护人员责任心不强，对放射诊疗工作不够重视，存在违规操作或疏忽大意的情况。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医护人员缺乏放射诊疗相关知识和技能的培训，对放射线的危害和防护措施认识不足。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医护人员与患者沟通不足，未充分告知放射诊疗的风险和注意事项，可能导致患者误解或产生恐慌情绪。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5917" r="1591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人员培训与素质不足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评估缺失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缺乏对放射诊疗设备和场所的定期评估机制，无法及时了解设备和场所的安全状况，难以及时采取改进措施。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追责机制不完善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对于发现的放射诊疗问题，部分医院未建立有效的追责机制，导致问题无法得到根本解决。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部分医院对放射诊疗工作的监管不到位，存在管理漏洞和盲区，无法及时发现和纠正问题。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监管与评估缺失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问题原因分析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设备配置不合理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放射诊疗设备的配置与诊疗需求不匹配，可能导致过度照射或照射不足，增加患者和医护人员的风险。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放射诊疗设备使用时间过长，导致设备性能下降，增加放射线泄漏的风险。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设备维护不及时或不充分，可能导致设备故障或性能不稳定，进而影响放射防护效果。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医护人员操作放射诊疗设备时不遵守规范，可能导致放射线泄漏或对患者的过度照射。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操作不规范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医护人员缺乏放射防护知识和技能培训，无法正确应对放射诊疗过程中的问题。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医护人员之间或医护人员与患者之间沟通不足，可能导致放射诊疗过程中的误解或误操作。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沟通不畅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制度不完善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医院放射防护管理制度不完善，缺乏明确的责任划分和操作流程，导致管理漏洞。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监管不力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医院对放射诊疗的监管力度不够，无法及时发现和纠正问题，增加了风险。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培训不足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医院对医护人员的放射防护培训不足，导致医护人员缺乏必要的技能和知识。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管理因素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https://d.book118.com/348120041060006030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2024-09-06T22:16:20.033</cp:lastPrinted>
  <dcterms:created xsi:type="dcterms:W3CDTF">2024-09-06T14:16:20Z</dcterms:created>
  <dcterms:modified xsi:type="dcterms:W3CDTF">2024-09-06T14:16:22Z</dcterms:modified>
</cp:coreProperties>
</file>