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D8349-6D63-4C1E-A35A-0D2579466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43C72-0A21-427C-8A81-4377A7380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40493-6423-4141-9D9E-B0104D217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DF457-8571-477A-A2C5-9043BF45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3745D6-956F-44B2-AA92-E06982ABC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57FDF-D0F7-4288-8301-04F84B119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C2282-616D-4C10-B6A3-FA39A2DDB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B7FE0-5E11-4018-A537-77411E203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47325-A46B-4956-80E5-6B226A80B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506E3-49F0-470C-A398-7126935A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7D763-2712-4086-A2B6-161A8C79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2011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医疗服务行业招商策划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招商策略与模式设计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投资回报预测与财务分析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团队建设与运营管理方案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医疗服务行业近年来保持快速增长，市场规模不断扩大，预计未来几年将持续保持增长态势。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医疗服务行业包括医院、诊所、护理院等机构，以及医疗器械、药品等相关产业，行业结构日益完善。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随着人口老龄化和健康意识的提高，医疗服务行业将更加注重个性化、专业化和高品质服务。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医疗服务行业现状及趋势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针对不同类型和规模的医疗机构，确定相应的目标市场，如综合医院、专科医院、社区医疗等。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分析目标市场的患者需求、就医习惯和消费能力，确定医疗服务的主要受众群体。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受众群体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对主要竞争对手进行深入分析，包括其服务内容、质量、价格、营销策略等方面。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根据竞争对手分析，制定相应的差异化策略，如提供特色服务、加强品牌建设、优化患者体验等。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竞争对手分析与差异化策略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关注政策变化、技术进步、社会热点等方面，发掘潜在的市场机会，如远程医疗、智能医疗等。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识别市场中的主要挑战和风险，如政策法规限制、市场竞争加剧、成本压力增加等，并制定相应的应对策略。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招商策略与模式设计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明确招商目标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根据医疗服务行业的特点和市场需求，制定明确的招商目标，如引进先进技术、扩大市场份额、提升品牌影响力等。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确定招商原则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遵循公平、公正、公开的原则，确保招商过程的透明度和公正性，同时注重长期合作和共赢发展。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招商目标与原则确定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根据医疗服务行业的实际情况，选择合适的招商模式，如独家代理、区域代理、特许经营等。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招商模式选择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对所选招商模式进行深入分析，了解其优势和不足，以便在实际操作中扬长避短。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招商模式选择及优劣势分析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合作方式及条件设置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合作方式选择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根据双方需求和资源互补情况，选择合适的合作方式，如股权合作、技术合作、品牌合作等。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合作条件设置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明确合作双方的权利和义务，设定合理的投资回报率和风险控制机制，确保合作的稳定性和可持续性。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深入了解国家及地方相关政策法规，确保招商活动合规合法，避免因政策变动带来的风险。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建立健全风险防范机制，包括合同约束、保证金制度、违约处罚等，降低合作过程中的风险。同时，对潜在风险进行充分评估，制定应对策略和预案。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政策法规考虑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政策法规考虑及风险防范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品牌推广与营销策略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明确医疗服务机构的品牌定位，包括专业、高端、亲民等方向，为后续的品牌传播和推广奠定基础。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设计独特的品牌标识、标准字、标准色等视觉元素，形成统一的品牌形象。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利用社交媒体、医疗专业网站、线下活动等多种渠道进行品牌传播，提高品牌知名度。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根据品牌定位和目标受众，策划线上线下的营销活动，如健康讲座、义诊、优惠促销等。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制定详细的活动执行方案，包括活动流程、人员分工、物资准备等，确保活动的顺利进行。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对活动效果进行数据分析和评估，总结经验教训，为后续活动提供参考。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营销活动规划及执行方案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线上线下渠道整合优化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利用医疗服务平台、社交媒体等线上渠道，提供便捷的在线咨询、预约挂号等服务，提高患者就医体验。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优化医院内部流程，提高服务质量，同时与社区、企业等合作，开展健康管理和疾病预防等延伸服务。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将线上线下渠道有机结合，形成互补优势，为患者提供全方位、连续性的医疗服务。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https://d.book118.com/348122011007006023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2024-08-29T10:14:33.646</cp:lastPrinted>
  <dcterms:created xsi:type="dcterms:W3CDTF">2024-08-29T02:14:33Z</dcterms:created>
  <dcterms:modified xsi:type="dcterms:W3CDTF">2024-08-29T02:14:36Z</dcterms:modified>
</cp:coreProperties>
</file>