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0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9AED1-77DE-44AC-B841-1841B9B77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19896-45D0-4767-9470-B06AEA779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57DEC-465F-4011-B4DE-7D2DAABA7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E6C23-54D8-41AD-B9B3-6A62BDBB8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F2832B-EAC0-40DD-8099-A78C60C22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C583F-DA2F-401A-9CD6-021135913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33C9DD-CDC6-4F1B-B481-3DBE28698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20AEF-9A62-48AB-942F-1CE2BFE7E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D3B72-2247-4DD1-B34E-87AB54CE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C0A11-2F61-464C-BAA4-5936D1387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490D9-38BB-4416-9A8C-795282584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998" r:id="rId2"/>
    <p:sldLayoutId id="2147497999" r:id="rId3"/>
    <p:sldLayoutId id="2147498000" r:id="rId4"/>
    <p:sldLayoutId id="2147498001" r:id="rId5"/>
    <p:sldLayoutId id="2147498002" r:id="rId6"/>
    <p:sldLayoutId id="2147498003" r:id="rId7"/>
    <p:sldLayoutId id="2147498004" r:id="rId8"/>
    <p:sldLayoutId id="2147498005" r:id="rId9"/>
    <p:sldLayoutId id="2147498006" r:id="rId10"/>
    <p:sldLayoutId id="214749800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2201302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学会倾听孩子的声音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倾听孩子的重要性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如何倾听孩子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倾听孩子的注意事项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倾听孩子的积极影响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倾听孩子的挑战与应对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总结与建议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倾听孩子的重要性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建立亲子关系</a:t>
            </a:r>
            <a:endParaRPr lang="zh-CN" altLang="en-US"/>
          </a:p>
        </p:txBody>
      </p:sp>
      <p:sp>
        <p:nvSpPr>
          <p:cNvPr id="104897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倾听是建立良好亲子关系的关键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倾听有助于了解孩子的需求和感受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倾听有助于增强孩子的自信心和表达能力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倾听有助于促进亲子之间的沟通和互动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了解孩子的需求和感受</a:t>
            </a:r>
            <a:endParaRPr lang="zh-CN" altLang="en-US"/>
          </a:p>
        </p:txBody>
      </p:sp>
      <p:sp>
        <p:nvSpPr>
          <p:cNvPr id="10490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倾听是建立良好亲子关系的基础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了解孩子的需求和感受有助于发现问题并提供解决方案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倾听有助于增强孩子的自信心和表达能力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了解孩子的感受可以促进共情和同理心的发展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培养孩子的表达能力和自信心</a:t>
            </a:r>
            <a:endParaRPr lang="zh-CN" altLang="en-US"/>
          </a:p>
        </p:txBody>
      </p:sp>
      <p:sp>
        <p:nvSpPr>
          <p:cNvPr id="10490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倾听孩子可以帮助他们提高语言表达能力，学会更好地表达自己的想法和感受。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倾听孩子可以增强孩子的自信心，让他们感到被重视和理解，从而更加自信地面对生活中的挑战。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倾听孩子可以促进亲子关系，加强父母与孩子之间的沟通和互动，建立更加亲密的关系。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倾听孩子可以培养孩子的情感智商，让他们学会理解、表达和调节自己的情绪，更好地应对生活中的情绪波动。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如何倾听孩子</a:t>
            </a:r>
            <a:endParaRPr lang="zh-CN" altLang="en-US"/>
          </a:p>
        </p:txBody>
      </p:sp>
      <p:sp>
        <p:nvSpPr>
          <p:cNvPr id="104914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15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放下成人的架子</a:t>
            </a:r>
            <a:endParaRPr lang="zh-CN" altLang="en-US"/>
          </a:p>
        </p:txBody>
      </p:sp>
      <p:sp>
        <p:nvSpPr>
          <p:cNvPr id="10491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不要打断孩子说话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不要急于给出建议和评价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不要把自己的想法强加给孩子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不要用成人的逻辑去分析孩子的问题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耐心和关注</a:t>
            </a:r>
            <a:endParaRPr lang="zh-CN" altLang="en-US"/>
          </a:p>
        </p:txBody>
      </p:sp>
      <p:sp>
        <p:nvSpPr>
          <p:cNvPr id="104925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耐心倾听：不要打断孩子说话，耐心听完他们的想法和感受。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关注孩子的情绪：注意孩子的情绪变化，理解他们的感受。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回应孩子的需求：积极回应孩子的问题和需求，给予他们支持和鼓励。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建立信任关系：通过耐心和关注建立信任关系，让孩子愿意与你分享他们的想法和感受。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不要打断孩子说话</a:t>
            </a:r>
            <a:endParaRPr lang="zh-CN" altLang="en-US"/>
          </a:p>
        </p:txBody>
      </p:sp>
      <p:sp>
        <p:nvSpPr>
          <p:cNvPr id="104931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不要在孩子表达时打断或批评他们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鼓励孩子表达自己的想法和感受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给予孩子充分的表达机会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耐心倾听，不要急于给出建议或解决方案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鼓励孩子表达自己的想法和感受</a:t>
            </a:r>
            <a:endParaRPr lang="zh-CN" altLang="en-US"/>
          </a:p>
        </p:txBody>
      </p:sp>
      <p:sp>
        <p:nvSpPr>
          <p:cNvPr id="10493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创造一个安全、舒适的环境，让孩子愿意表达自己的想法和感受。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鼓励孩子用语言、文字、绘画等方式表达自己的想法和感受。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肯定孩子的表达，鼓励他们分享自己的经历和感受。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耐心倾听，不打断孩子的话，关注孩子的情绪和表达。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倾听孩子的注意事项</a:t>
            </a:r>
            <a:endParaRPr lang="zh-CN" altLang="en-US"/>
          </a:p>
        </p:txBody>
      </p:sp>
      <p:sp>
        <p:nvSpPr>
          <p:cNvPr id="104944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44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不要轻视孩子的感受</a:t>
            </a:r>
            <a:endParaRPr lang="zh-CN" altLang="en-US"/>
          </a:p>
        </p:txBody>
      </p:sp>
      <p:sp>
        <p:nvSpPr>
          <p:cNvPr id="104948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尊重孩子的感受，不要轻易否定或忽视他们的意见和想法。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认真倾听孩子的声音，了解他们的需求和期望，给予积极的反馈和回应。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避免在孩子表达自己的感受时打断或批评他们，让孩子感受到被理解和支持。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培养孩子的自尊心和自信心，鼓励他们勇敢地表达自己的意见和感受。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不要对孩子的问题避而不答</a:t>
            </a:r>
            <a:endParaRPr lang="zh-CN" altLang="en-US"/>
          </a:p>
        </p:txBody>
      </p:sp>
      <p:sp>
        <p:nvSpPr>
          <p:cNvPr id="10495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尊重孩子的表达欲望，给予积极的回应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耐心倾听，不要打断孩子的发言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了解孩子的需求和感受，关注孩子的情感变化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避免敷衍回答，真正理解孩子的意图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不要强迫孩子接受自己的观点</a:t>
            </a:r>
            <a:endParaRPr lang="zh-CN" altLang="en-US"/>
          </a:p>
        </p:txBody>
      </p:sp>
      <p:sp>
        <p:nvSpPr>
          <p:cNvPr id="10495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耐心倾听孩子的表达，不要打断或强行灌输自己的想法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尊重孩子的意见和观点，不要轻易否定或批评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鼓励孩子发表自己的看法，不要强迫他们接受自己的意见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理解孩子的感受和需求，不要把自己的意愿强加给他们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https://d.book118.com/348122013026006024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学会倾听孩子的声音</vt:lpstr>
      <vt:lpstr>目录</vt:lpstr>
      <vt:lpstr>倾听孩子的重要性</vt:lpstr>
      <vt:lpstr>建立亲子关系</vt:lpstr>
      <vt:lpstr>了解孩子的需求和感受</vt:lpstr>
      <vt:lpstr>培养孩子的表达能力和自信心</vt:lpstr>
      <vt:lpstr>如何倾听孩子</vt:lpstr>
      <vt:lpstr>放下成人的架子</vt:lpstr>
      <vt:lpstr>耐心和关注</vt:lpstr>
      <vt:lpstr>不要打断孩子说话</vt:lpstr>
      <vt:lpstr>鼓励孩子表达自己的想法和感受</vt:lpstr>
      <vt:lpstr>倾听孩子的注意事项</vt:lpstr>
      <vt:lpstr>不要轻视孩子的感受</vt:lpstr>
      <vt:lpstr>不要对孩子的问题避而不答</vt:lpstr>
      <vt:lpstr>不要强迫孩子接受自己的观点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2024-08-31T03:20:34.155</cp:lastPrinted>
  <dcterms:created xsi:type="dcterms:W3CDTF">2024-08-30T19:20:34Z</dcterms:created>
  <dcterms:modified xsi:type="dcterms:W3CDTF">2024-08-30T19:20:36Z</dcterms:modified>
</cp:coreProperties>
</file>