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8BBED-FD08-4825-A2C2-86232BD01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45274-6E49-4727-B90A-918567BBB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98264-6EB2-411A-8F02-CE780EFC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E3821-04A7-4CB4-8942-B98B3590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15FCA-ED76-4599-B0D7-4F54573AC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5F15A-F71B-402F-AAA1-6DBC11D9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258530-4CDA-41CA-BD27-FF0B0E291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9C9A8-2D58-471D-B43C-1D4854B06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50A8F-E68A-4707-BF62-7E03AEA31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DBF35-DD0A-41C6-B609-8655D140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B7329-B7E8-4914-9FCE-9B5454438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206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护理质量改善项目申报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项目申报材料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如意外伤害、感染、给药错误等。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患者满意度不高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310" b="173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不同科室、不同护士之间的护理服务质量存在差异。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患者对护理服务的评价普遍偏低。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当前护理质量的问题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优质的护理服务可以增加医院的社会认可度，提高医院声誉。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通过提升护理质量，可以增强患者的就医体验，提高患者满意度。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减少护理差错和不良事件，确保患者的安全和健康。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改善护理质量的必要性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通过实施一系列改进措施，在一年内显著降低护理差错和不良事件的发生率。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三年内实现全院护理服务质量的稳定提升，提高患者满意度。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建立完善的护理质量管理体系，实现护理服务质量的持续改进，成为行业内标杆。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建立全面的护理质量评估指标，包括基础护理、专科护理、危重病人护理等方面。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采用定期检查、随机抽查、患者反馈等方式进行评估，确保数据的客观性和准确性。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根据评估结果，对护理质量进行量化评价，并针对存在的问题提出改进措施。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采用线上和线下相结合的方式进行培训，包括理论授课、实践操作、案例分析等。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对参加培训的护理人员进行考核，确保培训效果和质量。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针对不同层次的护理人员，制定个性化的培训计划，包括基础护理技能、专科护理知识、应急处理等方面的培训。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对现有的护理流程进行分析，找出存在的问题和瓶颈。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根据分析结果，对护理流程进行优化，提高工作效率和护理质量。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制定详细的实施方案，确保优化后的流程能够得到有效执行。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流程实施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护理流程优化方案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定期对患者进行满意度调查，了解患者对护理服务的评价和需求。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建立有效的反馈机制，及时收集和处理患者意见和建议，持续改进护理服务质量。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根据调查结果，制定针对性的改进措施，提高患者满意度。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根据项目目标和要求，制定具体、可行的实施计划，包括时间节点、任务分配等。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设定里程碑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在项目实施过程中，设定关键里程碑，以便监控项目进度并及时调整计划。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对项目实施过程进行定期评估，收集反馈意见，及时调整和优化实施方案。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实施时间表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https://d.book118.com/348122063122006030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2024-09-07T09:52:34.621</cp:lastPrinted>
  <dcterms:created xsi:type="dcterms:W3CDTF">2024-09-07T01:52:34Z</dcterms:created>
  <dcterms:modified xsi:type="dcterms:W3CDTF">2024-09-07T01:52:36Z</dcterms:modified>
</cp:coreProperties>
</file>