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F04EB809-94D7-4455-81FB-CA2E8BB23224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5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6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8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9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1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2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4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5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7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8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0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1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3D199E-19B5-4AAC-B5E3-DE8B9469C8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3A70E2-B839-4FE9-B6E3-C28FC83654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98ECF8-AFF0-4745-86AA-31A6E32CAC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0B7B04-EBB1-4A69-8727-C07E30DE63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43B4563-D1A2-474F-A3A5-11E299CECE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BB71477-0F79-4FAF-9E17-B6DC599DE5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4454E30-8F8E-4C1E-B25A-06DCE260C0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FFC965-1CEA-44A1-9AC1-3F7E73E09C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87BCF3-8A32-4E51-B429-284D3B336F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90661C-48F2-4C3C-B9EC-E7469301F3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4D8301-DB40-499E-8ECE-C3247070B6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C9192797-2266-4ECE-A806-5870CB49102B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61A2E54A-227C-4B75-AC8F-6DA4383CD237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812302201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建设项目节能生态景观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建设项目节能生态景观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节能建筑设计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景观设计与生态保护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节能生态建设成效评估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社会效益与推广应用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建设项目节能生态景观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项目背景介绍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该项目位于城市中心，是一个新建的综合性建设项目。项目规模庞大，涉及多个功能区域和建筑设施。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节能技术应用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利用太阳能资源进行能源供应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太阳能板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采用节能灯具以减少能耗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节能灯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生态景观设计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景观设计融入生态理念，打造绿色生态景观。种植各类植物，建设生态湿地和绿化带。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6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减少污染物排放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采用清洁能源替代传统能源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可持续发展理念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推广绿色出行，倡导绿色消费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2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环保措施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6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垃圾分类处理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分类投放可回收物、厨余垃圾等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8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生态景观特色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9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覆盖率达到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xx%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，绿化覆盖全面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绿化覆盖面积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2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保护自然景观，尊重生态平衡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自然景观保护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5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打造多样化水景，改善生态环境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水系设计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节能建筑设计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建筑隔热材料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2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减少能源消耗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高效隔热材料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5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降低采暖和制冷成本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提高建筑保温性能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2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自然采光设计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设计合理的采光系统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减少人工照明需求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提高室内舒适度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降低用电量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5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智能节能控制系统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安装智能节能控制系统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实现能源智能管理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节约能源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提高建筑能效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8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绿色建筑认证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2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进行绿色建筑认证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提升建筑节能等级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通过认证，提升建筑市场竞争力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5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绿色建筑认证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绿色建筑认证是建设项目节能生态景观中重要的一环，通过认证可以提升建筑的节能等级，同时也能够增加建筑在市场上的竞争力。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8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自然采光设计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9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降低用电量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减少人工照明需求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增加自然光照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改善室内环境质量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增强人体生物钟调节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提高员工工作效率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7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智能节能控制系统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8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智能节能控制系统在建筑节能设计中扮演着重要角色，通过安装这样的系统，可以实现能源的智能管理，从而节约能源，并提高建筑的能效。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建筑隔热材料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0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符合绿色建筑要求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节能环保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有效防止热量流失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增加建筑寿命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吸引更多购房者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提升建筑价值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景观设计与生态保护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生态水系设计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在景观设计中，规划水系系统是非常重要的一环。通过精心设计，可以打造出独特的水景生态风貌，同时保护水环境，提升项目整体景观质量。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植被结构规划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根据景观特点进行规划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合理规划植被结构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提升生态环境质量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增加植被多样性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促进生态多样性发展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选择适合生态的植被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生态修复与保护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5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保护生态系统平衡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土壤修复工作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8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1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促进生态多样性发展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植被绿化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5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实施管理措施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保障景观质量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提升项目形象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8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监督管理进程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定期评估效果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调整改进方案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1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可持续景观管理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5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制定管理方案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实现生态保护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促进生态平衡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https://d.book118.com/348123022010006050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136</Paragraphs>
  <Slides>21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建设项目节能生态景观</vt:lpstr>
      <vt:lpstr>目录</vt:lpstr>
      <vt:lpstr>第1章 建设项目节能生态景观</vt:lpstr>
      <vt:lpstr>项目背景介绍</vt:lpstr>
      <vt:lpstr>节能技术应用</vt:lpstr>
      <vt:lpstr> </vt:lpstr>
      <vt:lpstr>环保措施</vt:lpstr>
      <vt:lpstr>生态景观特色</vt:lpstr>
      <vt:lpstr>第2章 节能建筑设计</vt:lpstr>
      <vt:lpstr>建筑隔热材料</vt:lpstr>
      <vt:lpstr>绿色建筑认证</vt:lpstr>
      <vt:lpstr> </vt:lpstr>
      <vt:lpstr>自然采光设计</vt:lpstr>
      <vt:lpstr>智能节能控制系统</vt:lpstr>
      <vt:lpstr>建筑隔热材料</vt:lpstr>
      <vt:lpstr>第3章 景观设计与生态保护</vt:lpstr>
      <vt:lpstr> </vt:lpstr>
      <vt:lpstr>植被结构规划</vt:lpstr>
      <vt:lpstr>生态修复与保护</vt:lpstr>
      <vt:lpstr>可持续景观管理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2024-09-29T14:32:52.086</cp:lastPrinted>
  <dcterms:created xsi:type="dcterms:W3CDTF">2024-09-29T06:32:52Z</dcterms:created>
  <dcterms:modified xsi:type="dcterms:W3CDTF">2024-09-29T06:32:54Z</dcterms:modified>
</cp:coreProperties>
</file>