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191F3-1B30-48E9-BFF2-AB950536D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8448-6D7F-4A7F-AEB8-1A94940AB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9A4D5-1190-40E1-8458-E2878AB1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8CD1E-6A1B-4DBD-BE35-F7E3EE02F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58D4F-6520-4CDC-89DA-4E515460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0A56EE-8D04-4135-996A-FFC855A64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44F340-2C08-42AE-946A-26E2AF765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1517D-0B04-4865-9547-62E480789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82731-2EF0-4276-8255-357F7E8BF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A7D38-C48A-4D6E-98B0-B23AE0E1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0E90B-6402-4D41-ADB7-FDF1E52E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3103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口腔整体护理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口腔整体护理概述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口腔清洁与保健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口腔营养与保健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口腔健康教育与促进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口腔医疗技术与管理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口腔整体护理概述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39" b="933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口腔健康是全身健康的重要组成部分，口腔问题可能影响咀嚼、吞咽、语言和呼吸等功能，甚至可能引发全身性疾病。因此，口腔整体护理对于保持身体健康和生活质量具有重要意义。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口腔整体护理是指对口腔进行全面、系统的检查、诊断、治疗和预防，以维护口腔健康和全身健康。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营养吸收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呼吸系统健康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口腔问题如牙龈炎、牙周炎等可能引发呼吸道炎症，影响呼吸系统的健康。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心血管健康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口腔感染和炎症可能增加心血管疾病的风险。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口腔是人体营养吸收的重要通道，良好的口腔健康有助于保证食物的消化和营养的吸收。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口腔问题可能影响面部美观和自信心，对心理健康产生影响。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随着人们对口腔健康认识的提高，口腔整体护理正从治疗向预防转变，强调早期预防和干预。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口腔整体护理需要多学科合作，包括口腔医学、营养学、心理学等，以提供全面的护理服务。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根据患者的年龄、性别、生活习惯和全身状况等因素，制定个性化的口腔护理方案。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高科技应用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高科技在口腔整体护理中得到广泛应用，如数字化口腔检查、智能牙刷和牙线等，提高了口腔护理的效率和效果。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口腔整体护理的发展趋势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口腔清洁与保健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853" b="308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每天至少刷牙两次，每次刷牙时间不少于两分钟，采用巴氏刷牙法，清洁牙齿表面和牙间隙。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牙缝清洁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使用牙线或牙间隙刷清洁牙缝，避免食物残渣和细菌的滋生。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饭后漱口，有助于清除食物残渣和细菌，保持口腔清洁。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日常口腔清洁方法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适用于清洁牙齿邻面，将牙线轻轻压入牙间隙，上下刮动，清洁牙菌斑和食物残渣。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牙间隙刷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适用于清洁牙齿邻面和牙缝，使用时将刷头插入牙缝，旋转清洁。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牙线与牙间隙刷的使用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30" r="1043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选择含有酒精、薄荷醇、氟化物等成分的漱口水，有助于杀菌、清新口气、保护牙齿。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按照说明书或医生建议的用量和频率使用漱口水，漱口后不要立即用清水漱口。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漱口水种类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每半年或一年进行一次口腔检查，及早发现口腔问题，如龋齿、牙周病等。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定期洁牙可以清除牙结石和牙菌斑，预防牙周病和龋齿，洁牙后需注意口腔卫生维护。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洁牙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定期口腔检查与洁牙的重要性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定期进行口腔检查，及早发现龋齿，及时治疗。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限制糖分摄入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减少糖分摄入，特别是碳酸饮料和甜点，以降低龋齿风险。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每天刷牙两次，使用牙线清洁牙缝，饭后漱口，保持口腔清洁。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氟化物应用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使用含氟牙膏和漱口水，增强牙齿抗龋能力。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龋齿的预防与控制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定期洁牙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定期进行洁牙，清除牙结石和牙菌斑，预防牙周病。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控制牙周炎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一旦发现牙周炎症状，及时治疗，控制炎症发展。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加强口腔健康教育，提高公众对牙周病的认识和预防意识。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改善生活习惯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戒烟限酒，保持饮食均衡，增强身体免疫力。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https://d.book118.com/348123103112006043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2024-09-23T09:08:13.208</cp:lastPrinted>
  <dcterms:created xsi:type="dcterms:W3CDTF">2024-09-23T01:08:13Z</dcterms:created>
  <dcterms:modified xsi:type="dcterms:W3CDTF">2024-09-23T01:08:15Z</dcterms:modified>
</cp:coreProperties>
</file>