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5B51D-434E-4B32-9449-85A330785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55CD6-2228-4122-8CA4-A36F51E6B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DBD671-B79D-4B58-A32E-0CF29B42A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5B48A5-4F69-46A2-81F0-CA59D2AB8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54A9C7-30D1-42B6-8534-381A0E69B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0A1627-9F47-4584-AFD5-C8B77683A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3D8447-C603-4807-B87E-D23C80B96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4D3E5E-11D5-4477-B3F7-941BB2929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DDECB0-7B5D-464D-A2DE-4A9B111BB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4ACC2-84A2-464E-A73C-7CE0AF136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C70F4-E697-4D00-89CA-6F6B14131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23127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管道护理健康宣教PPT\n## 1.管道护理的基本概念与重要性\n### 1.1管道护理的定义与分类\n### 1.2管道护理在医疗行业中的应用\n### 1.3管道护理对患者健康的影响\n## 2.管道护理的操作规范与流程\n### 2.1管道护理的操作原则与注意事项\n### 2.2管道护理的流程与步骤\n### 2.3管道护理的评估与监测\n## 3.管道护理的常见问题与处理方法\n### 3.1管道堵塞的预防与处理\n### 3.2管道滑脱的预防与处理\n### 3.3管道感染的预防与处理\n## 4.管道护理的健康教育与实践\n### 4.1管道护理的健康教育内容与方法\n### 4.2管道护理的健康教育效果评估\n### 4.3管道护理的健康教育实践案例\n## 5.管道护理的未来发展趋势与挑战\n### 5.1管道护理的技术创新与发展\n### 5.2管道护理的人力资源与管理\n### 5.3管道护理的政策与法规\n## 6.总结与展望\n### 6.1管道护理的重要性与价值\n### 6.2管道护理的发展前景与挑战\n### 6.3持续改进管道护理服务质量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管道护理健康宣教PPT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管道护理的基本概念与重要性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16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17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管道护理是指对患者体内的各种管道进行维护和管理的护理工作</a:t>
                </a:r>
                <a:endParaRPr/>
              </a:p>
            </p:txBody>
          </p:sp>
          <p:sp>
            <p:nvSpPr>
              <p:cNvPr id="22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管道类型包括：静脉输液管道、胃肠管道、气道管道等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护理内容包括：管道固定、管道冲洗、管道护理教育等</a:t>
                </a:r>
                <a:endParaRPr/>
              </a:p>
            </p:txBody>
          </p:sp>
        </p:grpSp>
        <p:grpSp>
          <p:nvGrpSpPr>
            <p:cNvPr id="223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管道护理的分类</a:t>
                </a:r>
                <a:endParaRPr/>
              </a:p>
            </p:txBody>
          </p:sp>
          <p:sp>
            <p:nvSpPr>
              <p:cNvPr id="22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根据管道类型分类：静脉管道护理、胃肠管道护理、气道管道护理等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根据护理内容分类：管道维护护理、管道并发症预防与处理等</a:t>
                </a:r>
                <a:endParaRPr/>
              </a:p>
            </p:txBody>
          </p:sp>
          <p:sp>
            <p:nvSpPr>
              <p:cNvPr id="226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管道护理的定义与分类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管道护理在临床医疗中的广泛应用</a:t>
                </a:r>
                <a:endParaRPr/>
              </a:p>
            </p:txBody>
          </p:sp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手术患者：胃肠减压管、腹腔引流管、T管等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危重患者：中心静脉导管、气管插管、导尿管等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慢性病患者：长期输液管道、胃管、造瘘管等</a:t>
                </a:r>
                <a:endParaRPr/>
              </a:p>
            </p:txBody>
          </p:sp>
          <p:sp>
            <p:nvSpPr>
              <p:cNvPr id="2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管道护理在多学科协作中的作用</a:t>
                </a:r>
                <a:endParaRPr/>
              </a:p>
            </p:txBody>
          </p:sp>
          <p:sp>
            <p:nvSpPr>
              <p:cNvPr id="2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手术科室：手术前后的管道护理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消化内科：胃肠管道的护理与管理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呼吸内科：气道管道的护理与管理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泌尿外科：尿道管道的护理与管理</a:t>
                </a:r>
                <a:endParaRPr/>
              </a:p>
            </p:txBody>
          </p:sp>
          <p:sp>
            <p:nvSpPr>
              <p:cNvPr id="2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管道护理在医疗行业中的应用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管道护理对患者健康的影响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管道护理对患者康复的重要性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保持管道通畅：防止管道堵塞、滑脱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减少并发症：感染、出血、压疮等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提高生活质量：减轻患者痛苦、缩短住院时间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管道护理对患者心理的影响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管道护理教育：提高患者对管道护理的认识和自我管理能力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良好的沟通：减轻患者焦虑、紧张情绪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家庭参与：增加患者家属对管道护理的支持和理解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管道护理的操作规范与流程</a:t>
            </a:r>
            <a:endParaRPr/>
          </a:p>
        </p:txBody>
      </p:sp>
      <p:sp>
        <p:nvSpPr>
          <p:cNvPr id="26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管道护理的操作原则与注意事项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管道护理的操作原则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无菌技术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：保持管道周围皮肤的清洁干燥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轻柔操作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：避免损伤管道和周围组织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定期观察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：及时发现并处理管道相关问题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管道护理的注意事项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合理选择管道类型和位置：减少并发症的发生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严格执行管道护理操作规程：确保护理质量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注重患者舒适：减轻患者痛苦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管道护理的流程</a:t>
                </a:r>
                <a:endParaRPr/>
              </a:p>
            </p:txBody>
          </p:sp>
          <p:sp>
            <p:nvSpPr>
              <p:cNvPr id="2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评估管道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：确认管道类型、位置、通畅情况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：包括管道冲洗、固定、更换等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监测与记录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：观察患者反应、记录护理过程、评估护理效果</a:t>
                </a:r>
                <a:endParaRPr/>
              </a:p>
            </p:txBody>
          </p:sp>
          <p:sp>
            <p:nvSpPr>
              <p:cNvPr id="2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管道护理的具体步骤</a:t>
                </a:r>
                <a:endParaRPr/>
              </a:p>
            </p:txBody>
          </p:sp>
          <p:sp>
            <p:nvSpPr>
              <p:cNvPr id="2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静脉输液管道护理：穿刺、固定、冲洗、换药等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胃肠管道护理：插管、固定、冲洗、拔管等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气道管道护理：插管、固定、冲洗、换药等</a:t>
                </a:r>
                <a:endParaRPr/>
              </a:p>
            </p:txBody>
          </p:sp>
          <p:sp>
            <p:nvSpPr>
              <p:cNvPr id="2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管道护理的流程与步骤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管道护理的评估内容</a:t>
                </a:r>
                <a:endParaRPr/>
              </a:p>
            </p:txBody>
          </p:sp>
          <p:sp>
            <p:nvSpPr>
              <p:cNvPr id="3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管道类型、位置、通畅情况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患者的病情、意识状态、心理状况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护理措施的执行情况、效果</a:t>
                </a:r>
                <a:endParaRPr/>
              </a:p>
            </p:txBody>
          </p:sp>
          <p:sp>
            <p:nvSpPr>
              <p:cNvPr id="3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管道护理的监测方法</a:t>
                </a:r>
                <a:endParaRPr/>
              </a:p>
            </p:txBody>
          </p:sp>
          <p:sp>
            <p:nvSpPr>
              <p:cNvPr id="3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观察患者的生命体征、症状、体征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检查管道的通畅情况、皮肤状况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定期进行实验室检查：如血常规、分泌物培养等</a:t>
                </a:r>
                <a:endParaRPr/>
              </a:p>
            </p:txBody>
          </p:sp>
          <p:sp>
            <p:nvSpPr>
              <p:cNvPr id="3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管道护理的评估与监测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管道护理的常见问题与处理方法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管道堵塞的预防与处理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管道堵塞的预防措施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保持管道通畅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：定期冲洗、避免堵塞物进入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合理使用药物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：避免药物沉淀导致堵塞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密切观察患者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：及时发现并处理堵塞问题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管道堵塞的处理方法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冲洗管道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：使用生理盐水、肝素溶液等冲洗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排除堵塞物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：如纤维蛋白鞘、血凝块等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更换管道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：如无法疏通，需更换新的管道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管道滑脱的预防措施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妥善固定管道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：使用合适的固定器和材料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加强巡视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：定期检查管道的固定和通畅情况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：提高患者的管道护理意识和自我管理能力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管道滑脱的处理方法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立即报告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：发现管道滑脱立即通知医生处理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保持患者安静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：避免剧烈活动导致管道再次滑脱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重新固定管道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：根据滑脱原因选择合适的固定方法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管道滑脱的预防与处理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管道感染的预防与处理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管道感染的预防措施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严格执行无菌技术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：保持管道周围皮肤的清洁干燥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定期更换管道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：根据管道类型和厂家建议更换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合理使用抗生素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：预防感染的发生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管道感染的处理方法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取分泌物培养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：确诊感染来源和病原体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使用抗生素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：根据病原体选择合适的抗生素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局部护理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：清洁、消毒、换药等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https://d.book118.com/348123127005006036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管道护理健康宣教PPT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2024-09-15T02:32:43.805</cp:lastPrinted>
  <dcterms:created xsi:type="dcterms:W3CDTF">2024-09-14T18:32:43Z</dcterms:created>
  <dcterms:modified xsi:type="dcterms:W3CDTF">2024-09-14T18:32:45Z</dcterms:modified>
</cp:coreProperties>
</file>