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EF9500-7BDB-4A53-AB1E-F9AC05FC0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176514-56F9-4018-A5AE-B0B430BF0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C1CFAE-D5CB-48DF-AB48-5D0D8E5A3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9D8BF6-4655-4165-86BE-0BC58897A2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40FA9E-2143-442E-AC25-86E20C5150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2D10E8-7884-4EF3-9AD6-6FED176B43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9C53EE-8B7B-4885-A9B6-6A39463779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EAA2C0-B8EF-47E1-98BC-C4BFC8066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29F515-4254-41E2-A3A4-D9D7ACF6F8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1DE327-A946-405B-A528-674317B75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886855-3BF9-4300-98ED-6E10B5F5C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12411200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移动智能社区一网通系统平台方案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一网通系统概述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一网通系统平台方案设计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一网通系统平台技术实现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一网通系统平台测试与优化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一网通系统平台应用案例分析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随着移动互联网的快速发展，社区居民对便捷、高效、智能化的服务需求日益增长。</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传统社区服务模式已无法满足现代社区居民的需求，亟需创新和改进。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提升社区服务质量和效率，为居民提供更好的生活体验。</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加强社区管理和安全，保障居民的合法权益。</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促进社区的数字化、智能化升级，推动智慧城市建设。</a:t>
              </a:r>
            </a:p>
          </p:txBody>
        </p:sp>
      </p:grpSp>
      <p:pic>
        <p:nvPicPr>
          <p:cNvPr id="14" name="Picture 14"/>
          <p:cNvPicPr>
            <a:picLocks noChangeAspect="1"/>
          </p:cNvPicPr>
          <p:nvPr/>
        </p:nvPicPr>
        <p:blipFill>
          <a:blip r:embed="rId2"/>
          <a:srcRect l="14917" r="1491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542" r="54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一网通系统概述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5907" r="590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一网通系统是一种基于移动互联网的智能社区服务系统，通过整合社区资源，提供一站式的生活服务。</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用户可以通过手机等移动设备随时随地访问一网通系统，享受便捷的服务。</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便捷性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一网通系统具备智能化管理和服务能力，能够根据用户需求进行个性化推荐和服务。</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智能化</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系统采用先进的安全技术，保障用户信息的安全性和隐私性。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安全性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040" r="3604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一网通系统对于提高社区居民的生活质量和促进社区发展具有重要意义，能够提升社区服务水平和资源利用效率。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适用于各类社区、街道、物业等场景，为居民提供便捷、智能的服务。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应用领域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系统的重要性及应用领域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一网通系统的概念起源于移动互联网的兴起，最初是为了解决社区服务信息不对称和资源整合问题而提出的。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随着技术的不断进步和应用需求的不断提高，一网通系统将朝着更加智能化、个性化、安全化的方向发展，同时将不断拓展应用场景和服务范围，更好地满足社区居民的需求。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719" r="17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一网通系统的历史与发展趋势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一网通系统平台方案设计</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https://d.book118.com/348124112003006030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2024-09-06T03:45:02.700</cp:lastPrinted>
  <dcterms:created xsi:type="dcterms:W3CDTF">2024-09-05T19:45:02Z</dcterms:created>
  <dcterms:modified xsi:type="dcterms:W3CDTF">2024-09-05T19:45:04Z</dcterms:modified>
</cp:coreProperties>
</file>