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4419A-5127-4A2A-9409-C3D5C1C43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7035F-AFDB-40AD-82A9-A1F3F7118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54F5E-BEA1-4DD1-BF1C-9E1D73FBA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A771E-65DC-4B22-8251-CFC1009B8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6CA4A2-7F95-475C-982E-9070759AA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C98C1B-A1AF-4B09-8057-631550EF5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90D9C3-E46D-461B-AD21-EE2891315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2C67D-D360-4919-91B0-B15E49EA2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EE99E-818E-465E-A5E4-007997A01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037B0-761D-4A9E-997E-ABFE85436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6A56A-8AB2-434F-9542-841B3C15B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25056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硬件加速大数据分析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大数据分析概述
 硬件加速原理简介
 硬件加速技术分类
 硬件加速大数据分析应用场景
 硬件加速大数据分析优势
 硬件加速技术挑战与解决方案
 未来发展趋势展望
 总结与致谢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大数据分析概述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硬件加速大数据分析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大数据分析概述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大数据分析概述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1.大数据分析是指利用先进的分析工具和技术，对海量、多样、快速变化的数据进行处理、分析和挖掘，以发现其中的规律、趋势和洞见。</a:t>
            </a:r>
          </a:p>
          <a:p>
            <a:r>
              <a:t>2.随着数据量的不断增长和数据处理技术的不断发展，大数据分析已成为多个领域重要的决策支持工具，为企业和政府提供精准的市场预测、风险评估、资源优化等支持。</a:t>
            </a:r>
          </a:p>
          <a:p>
            <a:r>
              <a:t>3.大数据分析的关键技术包括分布式存储、并行计算、数据挖掘、机器学习等，这些技术不断发展，为大数据分析提供了更强的处理能力和更精准的分析结果。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大数据分析的应用领域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1.大数据分析在多个领域有广泛应用，如金融、医疗、教育、零售、智能制造等。通过大数据分析，企业能够更好地了解客户需求、市场趋势和竞争状况，为业务决策提供支持。</a:t>
            </a:r>
          </a:p>
          <a:p>
            <a:r>
              <a:t>2.在金融领域，大数据分析可用于风险评估、信用评分、投资决策等；在医疗领域，大数据分析可用于疾病诊断、药物研发、健康管理等；在教育领域，大数据分析可用于学生评估、课程优化、教学质量提升等。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大数据分析概述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大数据分析的发展趋势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1.随着人工智能、云计算、物联网等技术的不断发展，大数据分析将进一步与这些技术融合，提高数据处理能力和分析精度。</a:t>
            </a:r>
          </a:p>
          <a:p>
            <a:r>
              <a:t>2.未来，大数据分析将更加注重数据的实时性和智能化，实现数据的实时分析和自动化决策，为企业和政府提供更加高效、精准的决策支持。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硬件加速原理简介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硬件加速大数据分析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硬件加速原理简介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1.利用专用硬件提高处理效率：硬件加速通过分析数据的特定模式，将计算任务分配给专门的硬件进行处理，从而大幅提高处理效率。</a:t>
            </a:r>
          </a:p>
          <a:p>
            <a:r>
              <a:t>2.卸载计算任务，减轻CPU负担：硬件加速技术能够将部分计算密集型任务卸载到专用硬件上，从而减轻CPU的负担，提高整体系统性能。</a:t>
            </a:r>
          </a:p>
          <a:p>
            <a:r>
              <a:t>3.优化数据处理流程，提升分析效率：通过硬件加速，可以优化大数据分析的处理流程，减少数据传输和处理的延迟，从而提升分析效率。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硬件加速技术分析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1.FPGA加速技术：FPGA（现场可编程门阵列）是一种可用于大数据处理的硬件加速技术，它允许在硬件级别对算法进行优化，提高处理性能。</a:t>
            </a:r>
          </a:p>
          <a:p>
            <a:r>
              <a:t>2.GPU加速技术：GPU（图形处理器）适用于图形密集型和数据并行性较高的大数据分析任务，通过GPU加速可以大幅提升计算性能。</a:t>
            </a:r>
          </a:p>
          <a:p>
            <a:r>
              <a:t>3.ASIC加速技术：ASIC（应用特定集成电路）是针对特定大数据分析任务设计的专用硬件，能够提供更高的性能和能效比。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硬件加速原理简介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硬件加速原理简介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1.数据中心：在数据中心中，硬件加速技术可以提高服务器的处理性能，提升大数据分析的效率，满足大规模数据处理的需求。</a:t>
            </a:r>
          </a:p>
          <a:p>
            <a:r>
              <a:t>2.实时分析：硬件加速技术可用于实时大数据分析场景，例如实时欺诈检测、实时推荐系统等，提高处理性能，减少延迟。</a:t>
            </a:r>
          </a:p>
          <a:p>
            <a:r>
              <a:t>3.机器学习：机器学习算法通常需要大量的计算资源，硬件加速技术可以提高机器学习训练和推理的性能，缩短训练时间，提高推理效率。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硬件加速技术分类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硬件加速大数据分析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硬件加速技术分类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GPU加速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1.GPU（图形处理器）能够对大规模并行运算提供支持，显著提升大数据分析的性能。</a:t>
            </a:r>
          </a:p>
          <a:p>
            <a:r>
              <a:t>2.通过使用CUDA等编程工具，开发人员可以更方便地利用GPU进行大数据处理。</a:t>
            </a:r>
          </a:p>
          <a:p>
            <a:r>
              <a:t>3.GPU加速技术已经在深度学习、机器学习等领域得到广泛应用，取得了显著的效果。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FPGA加速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1.FPGA（现场可编程门阵列）可根据特定的计算任务进行编程，实现更高的性能和能效。</a:t>
            </a:r>
          </a:p>
          <a:p>
            <a:r>
              <a:t>2.FPGA加速技术为大数据分析提供了更大的灵活性和可定制性。</a:t>
            </a:r>
          </a:p>
          <a:p>
            <a:r>
              <a:t>3.目前，FPGA在数据库查询、数据挖掘等领域有一定的应用。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硬件加速技术分类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ASIC加速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1.ASIC（应用特定集成电路）是针对特定应用定制的芯片，可实现最高的性能和能效。</a:t>
            </a:r>
          </a:p>
          <a:p>
            <a:r>
              <a:t>2.ASIC加速技术在某些特定的大数据分析任务中，如图形处理和机器学习，有显著的优势。</a:t>
            </a:r>
          </a:p>
          <a:p>
            <a:r>
              <a:t>3.由于ASIC的定制性，其开发成本较高，但在大规模部署时，能够显著降低运营成本。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内存计算加速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1.内存计算技术通过减少数据在内存和处理器之间的移动，提高大数据分析的性能。</a:t>
            </a:r>
          </a:p>
          <a:p>
            <a:r>
              <a:t>2.使用内存计算技术，可以避免因数据移动导致的功耗和延迟问题。</a:t>
            </a:r>
          </a:p>
          <a:p>
            <a:r>
              <a:t>3.目前，内存计算已经在一些实时大数据分析场景中得到应用。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硬件加速技术分类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分布式计算加速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1.分布式计算通过将大数据分散到多个计算节点进行处理，能够显著提高处理速度。</a:t>
            </a:r>
          </a:p>
          <a:p>
            <a:r>
              <a:t>2.使用分布式计算技术，可以处理超过单个节点处理能力的大规模数据。</a:t>
            </a:r>
          </a:p>
          <a:p>
            <a:r>
              <a:t>3.分布式计算技术在数据处理、数据挖掘等领域得到广泛应用。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存储优化加速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1.通过优化存储系统，可以减少数据访问延迟，提高大数据分析的性能。</a:t>
            </a:r>
          </a:p>
          <a:p>
            <a:r>
              <a:t>2.使用新型存储介质和技术，如SSD和NVMe，可以显著提升存储系统的性能。</a:t>
            </a:r>
          </a:p>
          <a:p>
            <a:r>
              <a:t>3.存储优化技术还可以通过数据压缩和重复数据删除等技术，减少存储空间的需求。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硬件加速大数据分析应用场景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硬件加速大数据分析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硬件加速大数据分析应用场景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高性能计算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1.高性能计算（HPC）利用专门的硬件加速器，如GPU和FPGA，对大规模数据进行高效处理，满足大数据分析对计算能力的需求。</a:t>
            </a:r>
          </a:p>
          <a:p>
            <a:r>
              <a:t>2.硬件加速器能够显著提升计算密集型任务的执行速度，如机器学习和科学计算，降低分析时间，提升效率。</a:t>
            </a:r>
          </a:p>
          <a:p>
            <a:r>
              <a:t>3.结合最新的硬件技术和算法优化，高性能计算为大数据分析提供了更大的可能性，推动了科学研究和商业决策的进步。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实时数据分析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1.实时数据分析需要处理大量的实时数据流，硬件加速器能够提供快速的数据处理能力，满足实时性的需求。</a:t>
            </a:r>
          </a:p>
          <a:p>
            <a:r>
              <a:t>2.通过硬件加速，实时数据分析能够更加快速地识别出数据模式和异常，提升决策的及时性和准确性。</a:t>
            </a:r>
          </a:p>
          <a:p>
            <a:r>
              <a:t>3.在物联网、金融、医疗等领域，实时数据分析的应用越来越广泛，硬件加速技术为这些领域的实时数据处理提供了有力的支持。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硬件加速大数据分析应用场景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图形处理和深度学习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1.图形处理和深度学习是大数据分析的重要领域，硬件加速器能够大幅提升这些领域的计算性能。</a:t>
            </a:r>
          </a:p>
          <a:p>
            <a:r>
              <a:t>2.硬件加速技术使得深度学习模型的训练时间大幅缩短，提高了模型的迭代速度，推动了人工智能的发展。</a:t>
            </a:r>
          </a:p>
          <a:p>
            <a:r>
              <a:t>3.图形处理器（GPU）等硬件加速器在图形处理和深度学习领域的应用已经非常广泛，为大数据分析提供了新的动力。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存储和传输优化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1.大数据分析需要大量的数据存储和传输，硬件加速技术可以优化这些过程，提升整体分析效率。</a:t>
            </a:r>
          </a:p>
          <a:p>
            <a:r>
              <a:t>2.通过使用专门的硬件加速器，存储和传输的速度和稳定性都可以得到提升，降低了数据分析过程中的瓶颈。</a:t>
            </a:r>
          </a:p>
          <a:p>
            <a:r>
              <a:t>3.随着数据量的不断增长，存储和传输优化的重要性越来越突出，硬件加速技术将在这一领域发挥更大的作用。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https://d.book118.com/348125056064006026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大数据分析概述</vt:lpstr>
      <vt:lpstr> 大数据分析概述</vt:lpstr>
      <vt:lpstr> 大数据分析概述</vt:lpstr>
      <vt:lpstr> 硬件加速原理简介</vt:lpstr>
      <vt:lpstr> 硬件加速原理简介</vt:lpstr>
      <vt:lpstr> 硬件加速原理简介</vt:lpstr>
      <vt:lpstr> 硬件加速技术分类</vt:lpstr>
      <vt:lpstr> 硬件加速技术分类</vt:lpstr>
      <vt:lpstr> 硬件加速技术分类</vt:lpstr>
      <vt:lpstr> 硬件加速技术分类</vt:lpstr>
      <vt:lpstr> 硬件加速大数据分析应用场景</vt:lpstr>
      <vt:lpstr> 硬件加速大数据分析应用场景</vt:lpstr>
      <vt:lpstr> 硬件加速大数据分析应用场景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2024-09-03T20:07:25.550</cp:lastPrinted>
  <dcterms:created xsi:type="dcterms:W3CDTF">2024-09-03T12:07:25Z</dcterms:created>
  <dcterms:modified xsi:type="dcterms:W3CDTF">2024-09-03T12:07:27Z</dcterms:modified>
</cp:coreProperties>
</file>