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7BD7A7-EAC5-4BDF-8D10-3BCAA650E5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4BDB32-F5C5-46F3-A600-E7855E2241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FA94ED-FAB0-42D9-8BB6-53C2104952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972FED-1EFB-4FFF-9CB0-E88C95C0B0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E147D0-CFE7-416D-A48A-10AD731504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010506-52AD-4AA5-BA96-418EEF2D77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01CE33-2D2B-49AB-9544-503A683348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4DF543-ABD3-43CC-B181-ECA48697B1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4112C9-CBEC-4A12-84EE-240FC62A6A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88BE27-E567-4865-90E1-100291B114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C3D2A2-8315-428E-BC56-3BC6301B06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12513006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雪迪龙烟气在线监测系统(CEMS)技术资料课件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烟气在线监测系统(CEMS)概述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雪迪龙烟气在线监测系统(CEMS)技术原理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系统设备配置及选型建议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安装调试与验收规范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运行维护与保养指南</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法规政策与标准解读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烟气在线监测系统(CEMS)概述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烟气在线监测系统（CEMS）是一种用于实时监测固定污染源烟气排放中的颗粒物、气态污染物以及烟气参数（温度、压力、流速、含氧量等）的系统。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随着环保意识的提高和环保法规的日益严格，烟气排放监测已成为工业污染源监管的重要手段。CEMS作为烟气排放监测的主要工具，对于控制污染、保护环境具有重要意义。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56" b="5556"/>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5804254" y="3351841"/>
            <a:ext cx="583501" cy="561118"/>
            <a:chOff x="5804254" y="3351841"/>
            <a:chExt cx="583501" cy="561118"/>
          </a:xfrm>
        </p:grpSpPr>
        <p:sp>
          <p:nvSpPr>
            <p:cNvPr id="15" name="AutoShape 15"/>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系统组成及功能</a:t>
              </a:r>
            </a:p>
          </p:txBody>
        </p:sp>
      </p:grpSp>
      <p:sp>
        <p:nvSpPr>
          <p:cNvPr id="39" name="TextBox 39"/>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组成：CEMS主要由采样系统、预处理系统、分析系统、数据处理与传输系统等组成。</a:t>
            </a:r>
          </a:p>
        </p:txBody>
      </p:sp>
      <p:sp>
        <p:nvSpPr>
          <p:cNvPr id="40" name="TextBox 40"/>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功能</a:t>
            </a:r>
          </a:p>
        </p:txBody>
      </p:sp>
      <p:sp>
        <p:nvSpPr>
          <p:cNvPr id="41" name="TextBox 41"/>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实时监测烟气中的颗粒物、气态污染物以及烟气参数；</a:t>
            </a:r>
          </a:p>
        </p:txBody>
      </p:sp>
      <p:sp>
        <p:nvSpPr>
          <p:cNvPr id="42" name="TextBox 42"/>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提供超标报警、故障诊断等辅助功能；</a:t>
            </a:r>
          </a:p>
        </p:txBody>
      </p:sp>
      <p:sp>
        <p:nvSpPr>
          <p:cNvPr id="43" name="TextBox 43"/>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可实现远程监控和数据共享。</a:t>
            </a:r>
          </a:p>
        </p:txBody>
      </p:sp>
      <p:sp>
        <p:nvSpPr>
          <p:cNvPr id="44" name="TextBox 44"/>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对监测数据进行处理、存储和传输；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国内外发展现状</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目前，国内外CEMS技术已经相对成熟，并在多个领域得到广泛应用。国内CEMS市场发展迅速，但与国际先进水平相比，在技术水平、产品质量等方面仍存在一定差距。</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技术创新</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随着环保要求的不断提高，CEMS技术将不断创新，提高监测精度和稳定性；</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多组分监测</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未来CEMS将实现对更多污染物组分的监测，以满足更严格的环保要求；</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智能化发展</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结合人工智能、大数据等技术，实现CEMS的智能化运行和远程监控；</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行业应用拓展</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CEMS将在更多行业领域得到应用，如垃圾焚烧、钢铁冶金等。</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国内外发展现状与趋势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雪迪龙烟气在线监测系统(CEMS)技术原理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313" r="21313"/>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采样技术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通过特定的采样探头和采样管线，从烟道中抽取具有代表性的烟气样品。采样探头通常具有加热和过滤功能，以防止烟气中的水分和颗粒物对后续分析造成影响。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预处理技术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对采集的烟气样品进行必要的预处理，如除尘、除湿、温度压力调节等，以确保样品符合后续分析设备的要求。预处理系统通常包括过滤器、冷却器、干燥器等组件。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采样与预处理技术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化学发光法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通过化学反应产生的光信号来测量烟气中NOx的浓度。该方法具有灵敏度高、选择性好等特点，但需要定期更换化学试剂。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红外吸收法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利用红外光谱吸收原理，测量烟气中特定气体的浓度。该方法具有测量精度高、响应速度快等优点，适用于测量CO、CO2、SO2等气体。</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电化学法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利用电化学传感器测量烟气中O2、H2S等气体的浓度。该方法具有结构简单、响应迅速等优点，但需要注意传感器的使用寿命和定期校准。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6667" b="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气体分析技术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292" r="13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通过激光照射烟气中的颗粒物，测量散射光信号来推算颗粒物的浓度和粒径分布。该方法具有测量精度高、响应速度快等优点，但需要定期校准以保证测量准确性。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激光散射法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利用β射线穿过烟气中的颗粒物时产生的吸收信号来测量颗粒物的质量浓度。该方法具有测量准确度高、稳定性好等特点，但需要注意放射源的安全管理和定期更换。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β射线吸收法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颗粒物分析技术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通过专用的数据采集与处理系统，对烟气分析仪的测量数据进行实时采集、处理和存储。该系统通常具有数据校验、异常值剔除、统计计算等功能，以确保数据的准确性和可靠性。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数据采集与处理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利用有线或无线传输方式，将处理后的数据传输至远程监控中心或上级管理部门。同时，该系统还支持远程故障诊断和参数设置等功能，方便用户进行远程管理和维护。</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数据传输与远程监控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数据处理与传输技术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系统设备配置及选型建议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66" r="3266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543" r="315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根据烟气成分、温度、压力等参数选择合适的采样探头，确保探头材质耐腐蚀、耐高温，且具有良好的气密性和稳定性。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采样探头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选用适当的伴热管线和保温材料，确保烟气在传输过程中温度稳定，避免烟气成分在传输过程中的损失或变化。</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伴热管线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采样探头及伴热管线选型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根据监测需求选择合适的气体分析仪，如红外分析仪、紫外分析仪等，确保分析仪具有高灵敏度、高稳定性和长寿命。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选用适当的颗粒物分析仪，如激光粉尘仪、β射线粉尘仪等，确保分析仪能够准确测量烟气中的颗粒物浓度。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分析仪表选型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颗粒物分析仪</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气体分析仪</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数据采集与处理系统选型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数据采集系统</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选用稳定可靠的数据采集系统，确保实时、准确地采集烟气监测数据。</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数据处理系统</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选用功能强大的数据处理系统，实现对监测数据的分析、存储和远程传输等功能。</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https://d.book118.com/348125130061006036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2024-09-15T18:22:16.356</cp:lastPrinted>
  <dcterms:created xsi:type="dcterms:W3CDTF">2024-09-15T10:22:16Z</dcterms:created>
  <dcterms:modified xsi:type="dcterms:W3CDTF">2024-09-15T10:22:18Z</dcterms:modified>
</cp:coreProperties>
</file>