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B9EF1-1B3B-4159-AA8F-3F9BDCD3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17122-C1ED-4962-83C4-B8D23D9F1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2AC36-330F-43A7-B658-5881FF2C1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BA60F-D0BF-4AEC-8E93-9757E1257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80007-34C6-47A6-BE9A-558C3823C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88C0C7-6291-45DF-A335-92894C719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B331D-0401-437D-A559-9F4A5764C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1B8E5-33EF-4125-921C-0D7042C67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95F89-72E7-4359-A7C1-47C2554F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F4BB4-C5EA-43B7-988B-762BC2B8F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F558D-32BF-45A2-B573-6827D18F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0104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护理质量管理是指通过一定的组织和管理手段，对护理服务活动进行计划、组织、指导、协调和控制，以达到提高护理质量、满足患者需求的目的。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护理质量管理具有全面性、系统性、持续性和科学性的特点，需要从多个方面入手，注重各个环节的衔接和协同，持续改进和提高护理服务质量。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提高护理服务质量，保障患者安全和健康，增强患者满意度和信任度。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护理质量管理是医院管理的重要组成部分，是提高医院整体水平的重要手段，也是适应医疗市场竞争的必然要求。通过护理质量管理，可以提升医院形象，增强医院竞争力，为医院的可持续发展奠定基础。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以患者为中心，注重全面质量管理，注重过程控制和持续改进，强化预防和纠正措施，加强培训和教育。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制定护理质量标准和指标体系，建立完善的护理质量管理体系和制度，加强监督和评估，鼓励全员参与和团队合作，运用现代信息技术和数据分析工具进行护理质量管理和改进。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根据护理业务规模和实际需要，合理配置护理人员，包括护士、护理员、技师等，确保人员数量、资质、能力与业务需求相匹配。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明确护理质量管理的组织结构，包括管理层、执行层和操作层，确保各层级职责清晰、分工明确。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合理配置护理所需的设施、设备、物资等资源，确保设施设备齐全、功能完好，物资充足、供应及时。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482" r="1948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制定和完善护理质量管理标准，包括护理岗位职责、护理操作规程、护理质量评价标准等，确保护理服务规范化、标准化。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建立健全护理管理制度，包括交接班制度、查对制度、消毒隔离制度等，确保护理工作有序、安全。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护理质量管理标准与制度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明确体系建设目标、任务、步骤和措施，为体系建立提供指导和依据。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制定护理质量管理体系建设方案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按照建设方案，逐一落实各项措施，确保体系建设的顺利进行。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建立护理质量管理体系的监督与评价机制，定期对体系运行情况进行检查、评估和反馈，及时发现问题并采取改进措施。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护理质量管理体系的建立与实施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护理质量管理的实践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https://d.book118.com/348130104117006030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2024-09-07T08:31:01.006</cp:lastPrinted>
  <dcterms:created xsi:type="dcterms:W3CDTF">2024-09-07T00:31:01Z</dcterms:created>
  <dcterms:modified xsi:type="dcterms:W3CDTF">2024-09-07T00:31:02Z</dcterms:modified>
</cp:coreProperties>
</file>