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B7A3F-C2FA-4DB1-89B4-2A145215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6D907-2368-4254-B64D-BBB2C123C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86DB0-2AFF-4F03-8CCC-3320CDA0A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3EA9F-08C6-4822-A9D2-88FF0C562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F7E9F-E432-462A-8D3F-C0AD36F0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042BF-50BD-483A-B74F-5457934A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D96A0-A08E-4E63-95B1-7985B10F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53465-5645-49F0-B30F-E5C10267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14B93-6F13-41BC-B7D1-47F13E26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31068-F0C6-4F59-804A-1C57DA0A4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FE78-D62B-4123-9146-11499F8B8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201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循证护理开题报告\n## 1.循证护理的基本概念与重要性\n### 1.1什么是循证护理及其发展历程\n### 1.2循证护理的核心理念与实践原则\n### 1.3循证护理在护理领域的重要性及影响\n## 2.循证护理的实施步骤与方法\n### 2.1循证护理的五个实施步骤\n### 2.2如何寻找并评估证据来源\n### 2.3将证据应用于护理实践的策略与方法\n## 3.循证护理的开题报告准备与撰写\n### 3.1循证护理开题报告的目的与要求\n### 3.2如何选取循证护理研究主题与问题\n### 3.3循证护理开题报告的撰写技巧与注意事项\n## 4.循证护理实践中的伦理与法律问题\n### 4.1循证护理实践中的伦理原则与考虑\n### 4.2循证护理实践中的法律责任与风险\n### 4.3如何确保循证护理实践符合伦理与法律规定\n## 5.循证护理实践的案例分析与讨论\n### 5.1循证护理实践的成功案例分析\n### 5.2循证护理实践中的挑战与问题分析\n### 5.3如何提高循证护理实践的有效性与持续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循证护理开题报告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循证护理的基本概念与重要性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循证护理是一种基于证据的护理实践方法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在护理决策中的作用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证据来源包括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患者需求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循证护理的发展历程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逐渐成为全球护理领域的主流观念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00年代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广泛应用于护理实践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什么是循证护理及其发展历程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循证护理的核心理念与实践原则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关注实践效果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循证护理的实践原则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将证据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护理实践效果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循证护理在护理领域的重要性及影响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循证护理在护理领域的重要性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循证护理在护理领域的影响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素质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循证护理的实施步骤与方法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0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</a:t>
                </a:r>
                <a:endParaRPr/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确定护理问题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寻找证据来源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研究结果</a:t>
                </a:r>
                <a:endParaRPr/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评价证据质量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应用证据于实践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评价实践效果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循证护理的五个实施步骤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寻找证据来源的方法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护理指南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评估证据质量的方法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证据的适用性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如何寻找并评估证据来源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将证据应用于护理实践的策略与方法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将证据应用于护理实践的策略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将证据应用于护理实践的方法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循证护理的开题报告准备与撰写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循证护理开题报告的目的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研究可行性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循证护理开题报告的要求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逻辑严谨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循证护理开题报告的目的与要求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https://d.book118.com/348132017005006036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循证护理开题报告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2024-09-15T02:36:25.349</cp:lastPrinted>
  <dcterms:created xsi:type="dcterms:W3CDTF">2024-09-14T18:36:25Z</dcterms:created>
  <dcterms:modified xsi:type="dcterms:W3CDTF">2024-09-14T18:36:27Z</dcterms:modified>
</cp:coreProperties>
</file>