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D4B5F-279C-47CA-A942-B1E7E6DC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E9D30-F679-47BB-81BE-D20ADA59B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1EC2C-3A21-4123-A109-B9AB5DCD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80775-B4D4-44FE-B113-36042D44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2B747-0075-4FC5-A4C5-ED8242FA2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7FA83-20FB-4451-BFD7-DC545914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2AE6D-BF88-4E0D-9F43-B76730C85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12C51-E1AD-4459-94FD-EE249D08C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B9689-2E2E-440F-AF3B-94D6DD326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2049F-22C1-45C6-8112-7C84236B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DAB8C-8970-4259-B913-2D932E159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2022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竞聘税务局中层干部演讲稿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工作经历与成绩展示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个人优势与特长分析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应对挑战与困难的策略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结尾与感谢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首先，我要感谢组织给予我这次竞聘的机会，也感谢在座的各位领导和同事们，是你们的支持和帮助让我有信心站在这里。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尊敬的领导、亲爱的同事们：大家好！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我叫XXX，毕业于XX大学财税专业，之后在税务局工作已有十年之久。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在这十年里，我历任基层税务员、税务稽查员等职务，积累了丰富的税务工作经验。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我热爱税收事业，始终秉持着公正、廉洁的税收原则，尽心尽力为国家和人民服务。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67" b="5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竞聘岗位及目的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我今天竞聘的岗位是税务局中层干部。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选择这个岗位，是因为我深知中层干部在税务局运作中的重要性，他们是连接高层领导和基层员工的桥梁，是税收政策执行的中坚力量。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我的目的是通过自己的专业知识和工作经验，更好地服务于税收事业，推动税务局工作的顺利开展，同时实现个人价值的提升。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工作经历与成绩展示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我负责税务登记工作，确保所有纳税人合规登记，并建立了完善的纳税人档案管理体系。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在税收征管方面，我积极参与税款征收、纳税评估、税务稽查等工作，确保税收的及时、足额入库。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我致力于提升纳税服务水平，通过优化办税流程、提供政策咨询等方式，为纳税人提供便捷、高效的服务。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在税务局的工作经历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我主导了多项纳税服务创新项目，如电子税务局建设、线上办税等，提高了办税效率，获得了上级部门的表彰。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税收增长贡献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在我负责的区域内，税收收入连续多年保持稳步增长，为地方财政做出了积极贡献。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优秀公务员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凭借出色的工作表现和业绩，我多次被评为优秀公务员，并荣获嘉奖。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过去的成绩与荣誉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8" b="708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作为税务局中层干部，需要承担税收征管、纳税服务、队伍建设等多方面的职责，确保税收工作的顺利开展。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当前税收工作面临着数字化、智能化转型的挑战和机遇，需要不断提升自身能力和素质，适应新形势下的工作需要。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展望未来，我希望能够在新的岗位上继续发挥专业优势，为税收事业做出更大的贡献，同时不断提升个人综合素质和领导能力。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对岗位的理解和认识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个人优势与特长分析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我具备强大的数据分析能力，能够运用统计学、经济学等理论工具对税收数据进行深入挖掘和分析，为决策提供有力支持。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熟练掌握税务软件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我能够熟练运用各种税务软件和信息系统，提高工作效率和准确性。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经过系统的学习和多年的实践，我掌握了税务领域全面的专业知识，包括税收法规、税务筹划、税收征管等方面。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专业素养和技能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在以往的工作经历中，我担任过多个项目的负责人，积累了丰富的团队管理和领导经验。我能够激发团队成员的积极性和创造力，带领团队高效完成任务。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我深知团队协作的重要性，注重与团队成员保持良好的沟通和协作。我擅长协调各方利益和关系，化解团队矛盾，营造和谐的工作氛围。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我重视人才的培养和梯队建设，愿意为新人提供指导和帮助。通过传授经验和技能，帮助他们快速成长，提升团队整体实力。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领导能力和团队协作精神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https://d.book118.com/348132022126006044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2024-09-25T03:05:45.973</cp:lastPrinted>
  <dcterms:created xsi:type="dcterms:W3CDTF">2024-09-24T19:05:45Z</dcterms:created>
  <dcterms:modified xsi:type="dcterms:W3CDTF">2024-09-24T19:05:48Z</dcterms:modified>
</cp:coreProperties>
</file>