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3D06B-014E-4447-BF68-8ED10FF1E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FC3F5-240A-487A-8926-CEA9698D2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0253C-9FF3-4394-9DFE-08525A50C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5BBD7-0D2B-41FC-9C16-05FDEBA5A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FDDB09-C7F5-4581-BB27-C74E922BB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A42BBB-678C-444C-B151-54E0AE398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4C19CA-D652-44DC-BB5E-E0C37D0C4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04068-95F6-44D1-8721-70C0BC0A0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CA666-3CCF-47E5-BF30-FFC66F65B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82F29-1049-4906-AD6E-0898F717D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E9113-C068-489B-8EB0-8A8700864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3204301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高血压患者的心理卫生保健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高血压患者常见心理问题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心理干预策略与方法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药物治疗与心理调适结合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长期的心理压力、焦虑、抑郁等负面情绪可导致高血压的发生和发展。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心理压力对高血压的影响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高血压患者常常伴有焦虑、抑郁等心理问题，这些问题又进一步加重高血压的病情。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高血压对心理健康的影响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高血压与心理健康关系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通过心理卫生保健措施，如心理咨询、放松训练等，可以缓解高血压患者的心理压力，改善情绪状态。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缓解心理压力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心理卫生保健有助于提高高血压患者的心理健康水平，进而改善生活质量，促进身心健康。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583" r="8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心理卫生保健措施可以帮助高血压患者更好地控制病情，减少并发症的发生，降低医疗负担。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控制高血压病情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心理卫生保健重要性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高血压患者常见心理问题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5" b="34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高血压患者常常因为病情不稳定、治疗副作用等因素而感到焦虑，表现为紧张、不安、易怒或暴躁等情绪。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长期患病、生活质量下降以及治疗过程中的种种不适，都可能导致高血压患者产生抑郁情绪，表现为情绪低落、兴趣丧失、自责和无助感等。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焦虑与抑郁症状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高血压患者可能会出现入睡困难、睡眠浅、易醒、早醒等睡眠障碍问题，导致白天疲劳、注意力不集中等。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高血压病情本身的不适感、夜间呼吸困难、治疗药物的副作用以及焦虑、抑郁等心理因素都可能影响高血压患者的睡眠质量。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睡眠障碍及影响因素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高血压患者在面对病情波动、生活压力等刺激时，容易出现情绪波动，如紧张、愤怒、悲伤等。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高血压患者需要学会积极应对生活中的压力，如通过放松训练、冥想、呼吸练习等方式缓解紧张情绪，同时保持积极乐观的态度，寻求社会支持和帮助。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21" r="1682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情绪波动与压力应对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心理干预策略与方法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帮助患者识别和改变关于高血压和健康的错误信念，建立积极的思维模式。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行为激活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应对技能培训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鼓励患者参与有益健康的活动，如规律运动、健康饮食等，以增强自我效能感。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教授患者有效的应对技能，如深呼吸、冥想等，以缓解焦虑和压力。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指导患者按顺序紧张和松弛身体各部位的肌肉，以达到全身放松的状态。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渐进性肌肉松弛法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教授患者通过深呼吸来放松身心，缓解紧张和焦虑情绪。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引导患者进行冥想练习，以平静思绪、降低血压和心率。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冥想训练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放松训练技巧教授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建议患者参加社交活动，如加入兴趣小组、参加志愿者活动等，以增强社会联系和归属感。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鼓励家庭成员参与患者的心理干预过程，提供情感支持和理解。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互助小组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组织高血压患者互助小组，让患者之间分享经验、互相鼓励和支持。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家庭和社会支持网络构建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https://d.book118.com/348132043010006024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2024-08-30T22:50:25.555</cp:lastPrinted>
  <dcterms:created xsi:type="dcterms:W3CDTF">2024-08-30T14:50:25Z</dcterms:created>
  <dcterms:modified xsi:type="dcterms:W3CDTF">2024-08-30T14:50:27Z</dcterms:modified>
</cp:coreProperties>
</file>