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9A35D-81D1-452F-8577-598B762F3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0BAA9-4154-45DF-A9E8-2BF62F66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E55D0-E9C4-4AA4-ADBB-CE6189589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40420-8E20-4A52-B799-F0CC0374C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602742-1257-46C9-91EA-C485C89AA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CDCA4D-BDC2-46FB-B9EF-02A452521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D10B48-3D56-4A1F-9678-4DD56473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C779D-021C-42A3-857E-853647E65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569CC-B164-4AE3-A5EC-8E9C04CE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777C6-A905-45D3-8B27-B3F4441BB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0EE3C-E902-4719-9277-DB3FDB093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3134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公共关系部工作总结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本年度工作成果与亮点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客户关系管理与拓展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内部沟通与团队建设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挑战与问题剖析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通过有效的公共关系工作，塑造组织良好形象，增强公众对组织的认知和信任。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应对危机事件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73" r="172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建立良好的公共关系网络，为组织发展创造有利环境，推动组织目标的实现。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及时、有效地应对和处理危机事件，减轻对组织的负面影响，维护组织声誉。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展示公共关系部在过去一段时间内取得的工作成果，包括活动策划、媒体关系、危机管理等方面的成绩。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总结在工作中遇到的问题和挑战，以及应对这些问题的经验教训，为今后的工作提供参考。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提出公共关系部未来的工作计划和发展方向，包括目标设定、策略制定和实施计划等。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本年度工作成果与亮点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成功与50+主流媒体建立长期合作关系，提升品牌曝光率。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媒体合作网络拓展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定期举办新闻发布会，精准传递企业信息，提高传播效果。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新闻发布策略优化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有效应对数起媒体危机事件，维护企业声誉。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媒体危机应对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媒体关系建立及维护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确立清晰、独特的品牌定位，提升品牌认知度。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运用广告、公关、内容营销等多种手段，形成传播合力。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策划并执行多场具有影响力的品牌活动，提升品牌美誉度。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品牌活动创新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策划并执行多个公益项目，涵盖教育、环保、扶贫等领域。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社会责任报告发布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定期发布企业社会责任报告，展示企业在环境、社会和公司治理方面的成果。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员工志愿服务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鼓励员工参与志愿服务，提升企业社会形象。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社会责任履行及公益活动策划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建立全面的危机预警系统，实时监测潜在危机。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危机预警系统建设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完善危机应对流程，确保快速、有效地响应危机事件。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危机应对流程优化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整理并分析历史危机案例，为未来危机应对提供经验借鉴。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危机案例库建设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危机预警与应对机制完善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客户关系管理与拓展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对收集到的客户反馈进行整理和分析，针对问题制定改进措施，并及时跟进实施情况，确保客户问题得到有效解决。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经验总结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根据客户反馈和市场变化，不断完善和优化公司的产品和服务，提高客户满意度和忠诚度。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通过定期的客户满意度调查，收集客户对公司产品和服务的意见和建议，及时了解客户需求和期望。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客户满意度调查及反馈处理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根据公司战略和业务需求，识别出对公司发展具有重要影响的重点客户。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重点客户识别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与重点客户建立长期稳定的合作关系，通过定期拜访、交流等方式，深入了解客户需求，提供个性化的服务和解决方案。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深化合作关系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持续关注重点客户的业务发展和需求变化，及时调整服务策略，确保客户满意度和忠诚度持续提升。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维护客户关系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重点客户关系深化与维护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58" r="25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通过市场调研和分析，了解目标客户的需求和期望，以及竞争对手的情况，为新客户拓展提供决策支持。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根据市场调研结果和公司战略，制定新客户拓展策略，包括目标客户群体、拓展渠道、营销策略等。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组织营销团队，按照拓展策略制定详细的拓展计划，并积极推进实施，确保新客户拓展目标的实现。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拓展计划实施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新客户拓展策略制定及实施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在合作过程中，注重与合作伙伴的沟通和协作，确保双方利益得到最大化实现，实现共赢发展。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根据公司战略和业务需求，选择具有互补优势和合作潜力的合作伙伴。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与合作伙伴建立紧密的合作关系，实现资源共享和优势互补，共同为客户提供更优质的产品和服务。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合作伙伴资源整合与共赢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https://d.book118.com/348133134020006032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2024-09-09T10:31:25.064</cp:lastPrinted>
  <dcterms:created xsi:type="dcterms:W3CDTF">2024-09-09T02:31:25Z</dcterms:created>
  <dcterms:modified xsi:type="dcterms:W3CDTF">2024-09-09T02:31:27Z</dcterms:modified>
</cp:coreProperties>
</file>