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E69BD02-EB88-48C9-AF76-C35AFDECF48B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7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D36C2A-4DBA-4FB4-99EB-36AB37A7A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D21EA-ADEA-4DD1-BF68-4236A815C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798409-0D04-41A9-8BBE-D0A6BFF48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2830FB-36A5-495B-B8A6-C045C6CA2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82A40A-0062-42DC-BD27-EA850CCAA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FF53D5-2ECA-4BD0-A61A-34F3DE156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890752-3581-4106-AE1E-4EEA672EC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82C65B-ED78-4E26-B093-1A236CA5F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187134-237C-464A-92C3-6AF2BF254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9EDAE3-11B0-49C0-B6DB-706695C78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14F3E4-11FF-41F2-BFC7-7B1972004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DFFC284-4B6D-4363-AA89-45DFF152C4A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5AD36D4-2051-452A-9900-900261EE9DA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8134011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任意多边形: 形状 18"/>
          <p:cNvSpPr/>
          <p:nvPr/>
        </p:nvSpPr>
        <p:spPr>
          <a:xfrm>
            <a:off x="60739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培养爱国情感传承爱国精神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任意多边形: 形状 15"/>
          <p:cNvSpPr/>
          <p:nvPr/>
        </p:nvSpPr>
        <p:spPr>
          <a:xfrm>
            <a:off x="-2549520" y="234936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77" name="任意多边形: 形状 16"/>
          <p:cNvSpPr/>
          <p:nvPr/>
        </p:nvSpPr>
        <p:spPr>
          <a:xfrm>
            <a:off x="10299600" y="-1333440"/>
            <a:ext cx="3784320" cy="3784320"/>
          </a:xfrm>
          <a:custGeom>
            <a:gdLst>
              <a:gd name="textAreaLeft" fmla="*/ 0 w 3784320"/>
              <a:gd name="textAreaRight" fmla="*/ 3784680 w 3784320"/>
              <a:gd name="textAreaTop" fmla="*/ 0 h 3784320"/>
              <a:gd name="textAreaBottom" fmla="*/ 3784680 h 37843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0E375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78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培养爱国情感的重要性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传承爱国精神的方式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爱国主义教育在青少年中的意义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培养爱国情感的艺术形式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爱国情感的传承与发展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任意多边形: 形状 46"/>
          <p:cNvSpPr/>
          <p:nvPr/>
        </p:nvSpPr>
        <p:spPr>
          <a:xfrm>
            <a:off x="-3985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培养爱国情感的重要性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5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爱国情感的定义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爱国是指对祖国和人民的深厚感情，是一种民族观念和文化传统。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8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9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为什么培养爱国情感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爱国情感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国家繁荣发展的基础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爱国情感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民族凝聚力源泉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爱国情感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向心力的来源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矩形 9"/>
          <p:cNvSpPr/>
          <p:nvPr/>
        </p:nvSpPr>
        <p:spPr>
          <a:xfrm>
            <a:off x="0" y="0"/>
            <a:ext cx="12191760" cy="6857640"/>
          </a:xfrm>
          <a:custGeom>
            <a:gdLst>
              <a:gd name="textAreaLeft" fmla="*/ 0 w 12191760"/>
              <a:gd name="textAreaRight" fmla="*/ 12192120 w 12191760"/>
              <a:gd name="textAreaTop" fmla="*/ 0 h 6857640"/>
              <a:gd name="textAreaBottom" fmla="*/ 6858000 h 6857640"/>
            </a:gdLst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cubicBezTo>
                  <a:pt x="12189041" y="1025371"/>
                  <a:pt x="12186081" y="2050741"/>
                  <a:pt x="12183122" y="3076112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如何培养爱国情感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重点培养爱国主义教育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教育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参加志愿服务等活动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社会实践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参与国庆日庆典等活动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文化活动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椭圆 1"/>
          <p:cNvSpPr/>
          <p:nvPr/>
        </p:nvSpPr>
        <p:spPr>
          <a:xfrm>
            <a:off x="669240" y="47948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3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促进社会和谐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维护社会稳定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倡导爱心互助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6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推动国家发展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积极投身国家建设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提升国家整体实力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9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爱国情感的影响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激发责任感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关注社会公益事业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积极帮助他人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"/>
          <p:cNvSpPr/>
          <p:nvPr/>
        </p:nvSpPr>
        <p:spPr>
          <a:xfrm>
            <a:off x="246960" y="1633320"/>
            <a:ext cx="5336640" cy="39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培养爱国情感是每个公民应尽的责任和义务，只有每个人内心充满对祖国的热爱，祖国才能更加繁荣昌盛，我们应该传承和发扬爱国精神，共同为中华民族的伟大复兴努力奋斗。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8" name="平行四边形 1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任意多边形: 形状 46"/>
          <p:cNvSpPr/>
          <p:nvPr/>
        </p:nvSpPr>
        <p:spPr>
          <a:xfrm>
            <a:off x="-3985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传承爱国精神的方式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5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家庭教育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家长是孩子最好的榜样，通过家庭教育可以传承爱国精神。父母在言传身教中，教导孩子如何热爱祖国，如何尊重国旗国歌，如何珍视和平。家庭是爱国情感最初最重要的萌发地。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9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0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矩形 9"/>
          <p:cNvSpPr/>
          <p:nvPr/>
        </p:nvSpPr>
        <p:spPr>
          <a:xfrm>
            <a:off x="0" y="0"/>
            <a:ext cx="12191760" cy="6857640"/>
          </a:xfrm>
          <a:custGeom>
            <a:gdLst>
              <a:gd name="textAreaLeft" fmla="*/ 0 w 12191760"/>
              <a:gd name="textAreaRight" fmla="*/ 12192120 w 12191760"/>
              <a:gd name="textAreaTop" fmla="*/ 0 h 6857640"/>
              <a:gd name="textAreaBottom" fmla="*/ 6858000 h 6857640"/>
            </a:gdLst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cubicBezTo>
                  <a:pt x="12189041" y="1025371"/>
                  <a:pt x="12186081" y="2050741"/>
                  <a:pt x="12183122" y="3076112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学校教育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3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培养学生热爱祖国的情感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爱国主义教育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参与社会公益事业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志愿者活动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让学生了解祖国的历史和文化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传统文化传承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椭圆 1"/>
          <p:cNvSpPr/>
          <p:nvPr/>
        </p:nvSpPr>
        <p:spPr>
          <a:xfrm>
            <a:off x="669240" y="47948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社会实践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奉献爱心，服务社会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志愿服务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关心社会大事，传递正能量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参加社区活动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了解祖国的发展历程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学习爱国历史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63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网络影响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倡导文明网络用语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传播正面思想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66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电视节目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推出爱国主题节目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展示祖国风采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69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广播传媒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播放爱国歌曲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传达正能量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媒体影响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73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媒体宣传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报道正能量新闻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弘扬传统美德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"/>
          <p:cNvSpPr/>
          <p:nvPr/>
        </p:nvSpPr>
        <p:spPr>
          <a:xfrm>
            <a:off x="246960" y="1633320"/>
            <a:ext cx="5336640" cy="39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培养爱国情感、传承爱国精神是全社会的责任。家庭、学校、社会和媒体都应该共同努力，让爱国之情深植人心，让爱国精神代代相传。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平行四边形 1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任意多边形: 形状 46"/>
          <p:cNvSpPr/>
          <p:nvPr/>
        </p:nvSpPr>
        <p:spPr>
          <a:xfrm>
            <a:off x="-3985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爱国主义教育在青少年中的意义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85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培养青少年的家国情怀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通过培养家国情怀，让青少年热爱祖国，关注国家大事，为国家建设贡献力量。家国情怀是爱国主义教育中的核心，激发青少年对祖国的热爱与责任感，使他们成为国家的栋梁之才。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0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1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引导青少年积极参与社会建设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参与社区义工活动，培养社会责任感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义工活动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积极参与环境保护活动，传递爱国情怀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环保行动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加入学校社团组织，锻炼领导能力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社团组织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青少年是国家的未来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content"/>
          <p:cNvSpPr/>
          <p:nvPr/>
        </p:nvSpPr>
        <p:spPr>
          <a:xfrm>
            <a:off x="246960" y="1633320"/>
            <a:ext cx="5336640" cy="39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青少年代表着国家的希望和未来，培养他们的爱国情感至关重要。作为民族的接班人，青少年承载着祖国的发展与繁荣，他们的成长将直接影响国家的未来。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平行四边形 1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5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https://d.book118.com/348134011010006050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19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培养爱国情感传承爱国精神</vt:lpstr>
      <vt:lpstr>目录</vt:lpstr>
      <vt:lpstr>第1章 培养爱国情感的重要性</vt:lpstr>
      <vt:lpstr> </vt:lpstr>
      <vt:lpstr>为什么培养爱国情感</vt:lpstr>
      <vt:lpstr>如何培养爱国情感</vt:lpstr>
      <vt:lpstr>爱国情感的影响</vt:lpstr>
      <vt:lpstr>总结</vt:lpstr>
      <vt:lpstr>第2章 传承爱国精神的方式</vt:lpstr>
      <vt:lpstr> </vt:lpstr>
      <vt:lpstr>学校教育</vt:lpstr>
      <vt:lpstr>社会实践</vt:lpstr>
      <vt:lpstr>媒体影响</vt:lpstr>
      <vt:lpstr>结尾</vt:lpstr>
      <vt:lpstr>第3章 爱国主义教育在青少年中的意义</vt:lpstr>
      <vt:lpstr> </vt:lpstr>
      <vt:lpstr>引导青少年积极参与社会建设</vt:lpstr>
      <vt:lpstr>青少年是国家的未来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2024-09-29T14:38:36.120</cp:lastPrinted>
  <dcterms:created xsi:type="dcterms:W3CDTF">2024-09-29T06:38:36Z</dcterms:created>
  <dcterms:modified xsi:type="dcterms:W3CDTF">2024-09-29T06:38:38Z</dcterms:modified>
</cp:coreProperties>
</file>