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5CD23-45BE-45AE-9A9A-C578D2DC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A149E-AA97-45E1-B119-883A43683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57950-5B2E-4941-A3DD-00D30D7BF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5F967-9394-4C21-A2A0-1C3C48AF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0EC71-60B9-485C-A93D-59D2F902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8E172-CADF-4257-B762-6C13891F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F28F4-AB3C-4FAE-8F38-03EA27CB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AD4D2-7738-4755-A2AA-469C9623F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8FDBF-F8FC-4561-93EB-B4349151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EE6D1-77CB-4BD9-9B9B-90135B02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E3995-BD02-48DE-B7FE-AFE71EAE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4072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的最高境界：卓越服务与顾客满意度\n## 1.卓越服务的核心要素\n### 1.1卓越服务的基本概念与特点\n### 1.2卓越服务的关键要素与要求\n### 1.3卓越服务与企业文化的关系\n## 2.顾客满意度的衡量与提升\n### 2.1顾客满意度的定义与重要性\n### 2.2顾客满意度的衡量方法与工具\n### 2.3提高顾客满意度的策略与技巧\n## 3.卓越服务与顾客满意度的关系\n### 3.1卓越服务对顾客满意度的影响\n### 3.2顾客满意度对卓越服务的影响\n### 3.3卓越服务与顾客满意度的协同作用\n## 4.实现卓越服务的具体措施\n### 4.1员工培训与激励：提高服务质量\n### 4.2优化服务流程：提高服务效率\n### 4.3持续改进与创新：保持服务优势\n## 5.卓越服务的实践案例分析\n### 5.1成功实现卓越服务的企业案例\n### 5.2卓越服务在特定行业中的应用\n### 5.3从案例中学习的经验与启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服务的最高境界：卓越服务与顾客满意度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卓越服务的核心要素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5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卓越服务是一种高品质的服务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提供超出顾客期望的服务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达到行业领先水平的服务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能够满足顾客个性化需求的服务</a:t>
                </a:r>
                <a:endParaRPr/>
              </a:p>
            </p:txBody>
          </p:sp>
          <p:sp>
            <p:nvSpPr>
              <p:cNvPr id="16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卓越服务的特点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的服务过程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endParaRPr/>
              </a:p>
            </p:txBody>
          </p:sp>
          <p:sp>
            <p:nvSpPr>
              <p:cNvPr id="16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卓越服务的目标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企业品牌形象</a:t>
                </a:r>
                <a:endParaRPr/>
              </a:p>
            </p:txBody>
          </p:sp>
          <p:sp>
            <p:nvSpPr>
              <p:cNvPr id="17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卓越服务的基本概念与特点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卓越服务的关键要素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：员工具备丰富的知识和技能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：员工始终以顾客为中心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：员工能够有效地与顾客沟通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卓越服务的要求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：迅速响应顾客需求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：提供准确、无误的服务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服务氛围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：营造舒适、愉悦的服务环境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卓越服务的关键要素与要求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卓越服务与企业文化的关系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卓越服务是企业文化的体现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企业价值观在服务中的体现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企业使命在服务中的体现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企业愿景在服务中的体现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企业文化对卓越服务的影响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企业文化塑造员工的服务行为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企业文化影响服务的创新和改进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企业文化提升服务的品牌价值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顾客满意度的衡量与提升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顾客满意度的定义与重要性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顾客对服务的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顾客对服务的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忠诚度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顾客满意度的重要性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影响顾客的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重复购买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声誉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顾客满意度的衡量方法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：收集顾客对服务的评价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：深入了解顾客的需求和期望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：观察员工的服务行为和态度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顾客满意度的衡量工具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顾客满意度指数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（CSI）：量化衡量顾客满意度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净推荐值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（NPS）：衡量顾客推荐意愿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客户忠诚度计划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：衡量顾客忠诚度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顾客满意度的衡量方法与工具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提高顾客满意度的策略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：提供个性化的服务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优化服务流程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：提高服务效率和便捷性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：满足顾客不断变化的需求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提高顾客满意度的技巧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：提高顾客的理解和信任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：迅速应对顾客的问题和投诉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增值服务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：提供超出顾客期望的服务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提高顾客满意度的策略与技巧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卓越服务与顾客满意度的关系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卓越服务对顾客满意度的影响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卓越服务提高顾客满意度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提供满足顾客需求的服务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提高顾客对服务的信任和忠诚度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提升顾客对企业的整体满意度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卓越服务降低顾客流失率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增强顾客对企业的忠诚度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提高顾客的重复购买意愿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降低企业的客户获取成本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https://d.book118.com/348134072030006041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服务的最高境界：卓越服务与顾客满意度</vt:lpstr>
      <vt:lpstr>卓越服务的核心要素</vt:lpstr>
      <vt:lpstr>PowerPoint Presentation</vt:lpstr>
      <vt:lpstr>PowerPoint Presentation</vt:lpstr>
      <vt:lpstr>PowerPoint Presentation</vt:lpstr>
      <vt:lpstr>顾客满意度的衡量与提升</vt:lpstr>
      <vt:lpstr>PowerPoint Presentation</vt:lpstr>
      <vt:lpstr>PowerPoint Presentation</vt:lpstr>
      <vt:lpstr>PowerPoint Presentation</vt:lpstr>
      <vt:lpstr>卓越服务与顾客满意度的关系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2024-09-19T21:42:47.708</cp:lastPrinted>
  <dcterms:created xsi:type="dcterms:W3CDTF">2024-09-19T13:42:47Z</dcterms:created>
  <dcterms:modified xsi:type="dcterms:W3CDTF">2024-09-19T13:42:49Z</dcterms:modified>
</cp:coreProperties>
</file>