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759757-B718-4F52-94B9-9573EA072E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97EE9C-CA87-4AA0-8B00-F6E5BD42A1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53045A-02FC-4E6E-8D81-1A0CC2B5C4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D2D6B5-10D2-49BE-94E3-D2169A5C8C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D549BD5-3F23-47B0-AFC8-30E80DD202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26B7B81-E109-44DD-BBE0-25C3938DFA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7850937-0294-484E-B557-DB5FDE9661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4EEA89-904D-4FBE-A9FF-BA97E33031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899BC9-781F-4D3A-A4DF-2E6A8669AC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5C6254-683A-4919-9122-991E9F2E1C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B547A0-2C51-4475-8FA1-818723E11E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8134104131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2024国民居家声环境健康及降噪白皮书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国民居家声环境现状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降噪技术及其应用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国民居家声环境健康标准与建议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参考文献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随着城市化进程的加速，居民生活环境日益受到噪声的干扰，影响生活质量。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城市化进程加速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000" r="15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健康问题凸显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833" r="2833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研究价值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9417" b="94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噪声对居民身心健康的影响逐渐凸显，成为社会关注的热点问题。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研究国民居家声环境健康及降噪问题，对于提高居民生活质量、促进健康城市建设具有重要意义。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92337" y="2672075"/>
            <a:ext cx="2207272" cy="22072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0075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研究目的：了解国民居家声环境现状，评估其对居民身心健康的影响，提出降噪措施及建议。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研究内容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国民居家声环境现状调查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声环境对居民身心健康的影响分析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降噪技术及措施研究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政策建议与措施推广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76650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研究目的与内容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国民居家声环境现状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0284" b="1028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5685" b="568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居家声环境现状分析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城市与乡村声环境差异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城市中由于人口密集和建筑密度高，居家声环境相对复杂，噪音来源多样；乡村则相对宁静，但偶尔也会有农业机械和家禽噪音。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不同时间段声环境变化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白天居民活动频繁，各种噪音源活跃；夜晚安静，但部分区域如广场、街道等可能仍有噪音。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声环境污染严重程度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部分地区由于交通繁忙、工业区或娱乐场所等，声环境污染较为严重，影响居民生活品质。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1958" r="1195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居民对降噪措施的认知与需求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大部分居民认为采取降噪措施是必要的，并希望通过技术手段改善居家声环境。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居民对居家声环境的关注度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大部分居民对居家声环境有一定的关注，但重视程度和认知程度存在差异。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居民对噪音的容忍度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不同居民对噪音的容忍度不同，有些人较为敏感，容易受到噪音干扰；有些人则相对适应。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居民对居家声环境的认知与态度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085" r="1608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142" r="14142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6848" r="16848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6090" r="1609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居家声环境对居民生活的影响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持续的噪音会导致居民失眠、睡眠质量下降等问题。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长期处于噪音环境中可能对听力造成损害。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噪音可能导致居民情绪烦躁、焦虑、抑郁等心理问题。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家庭成员间由于噪音问题可能产生矛盾，影响家庭和谐。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影响睡眠质量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影响听力健康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影响心理健康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影响家庭关系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降噪技术及其应用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现代降噪技术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随着科技的发展，现代降噪技术逐渐应用于民用领域，如居家、交通、医疗等，以提高人们的生活质量。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未来降噪技术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未来降噪技术将更加注重智能化和个性化，通过智能算法和传感器技术实现更加精准的降噪效果。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早期降噪技术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早期的降噪技术主要应用于军事和工业领域，如防空洞、工厂等场所，以减少噪音对人员的影响。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4000" r="24000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降噪技术的发展历程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https://d.book118.com/348134104131006025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2024-09-02T16:00:27.401</cp:lastPrinted>
  <dcterms:created xsi:type="dcterms:W3CDTF">2024-09-02T08:00:27Z</dcterms:created>
  <dcterms:modified xsi:type="dcterms:W3CDTF">2024-09-02T08:00:29Z</dcterms:modified>
</cp:coreProperties>
</file>