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0D68B-8855-4427-B107-793F00CB7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F5B75-B7A1-4A30-A190-5A340CCFF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9A8FA-E8AA-40D7-B7B3-D80BBCC9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E4036-E79D-4A8F-AB1F-98E7C69EE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18AFBC-183B-43ED-B9DE-309FEBF11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F5D54B-9F3F-4292-A900-732DB0C0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2E0633-F929-4ADF-B18A-FD9DC8B35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25B99-5D9A-4874-8BB8-F22513BB7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A97D6-3CC4-45C6-86BF-70D96C7E9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04CCD-7E83-4212-91FF-0A581C9EF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399E3-D3C8-40E5-996C-01CFF89F4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501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护理汇报ppt前言总结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79" r="31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介绍本次护理汇报的目的，即分享护理经验、提升护理质量、解决护理问题等。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简要介绍护理行业的现状、发展趋势以及本次汇报所涉及的具体情境和背景信息。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概括本次汇报的主题，如某疾病护理、特殊护理技术等。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简要说明汇报的内容结构，如分为概念介绍、实践经验、案例分享等部分。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说明汇报的时间长度、各部分所占时间比例等。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护理行业的历史和发展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护理行业的起源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护理行业起源于古代，随着医学和社会的进步，逐渐发展成为一个专业化的职业。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护理行业的发展历程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从最初的家庭护理到现代医院的医疗护理，护理行业经历了漫长的发展过程，逐渐完善和专业化。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随着医疗技术的不断进步和社会需求的不断变化，护理行业也在不断发展和创新。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" r="5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目前，护理行业已经成为医疗保健体系中不可或缺的一部分，为患者提供全方位的护理服务。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随着医疗技术的不断进步和社会老龄化的加剧，护理行业正朝着更加专业化和人性化的方向发展。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护理行业的现状和趋势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护理行业的趋势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护理行业是医疗保健体系的重要组成部分，为患者提供专业的护理服务和关怀，对患者的康复和生命质量具有重要意义。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随着社会和医疗技术的不断变化，护理行业面临着许多挑战，如提高服务质量、应对老龄化社会、降低医疗成本等。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护理行业的重要性和挑战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护理实践与技术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9482" r="19482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012" r="12012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护理工作是医疗体系中不可或缺的一环，它涉及到病人的身体健康、心理健康以及日常生活质量的维护。护理汇报PPT是展示护理工作成果、交流护理经验的重要工具。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护理实践与技术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https://d.book118.com/348135015011006044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2024-09-23T21:38:17.118</cp:lastPrinted>
  <dcterms:created xsi:type="dcterms:W3CDTF">2024-09-23T13:38:17Z</dcterms:created>
  <dcterms:modified xsi:type="dcterms:W3CDTF">2024-09-23T13:38:19Z</dcterms:modified>
</cp:coreProperties>
</file>