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B1DBC-D560-4EEA-B3FE-5DDA347A2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05E01-8772-495B-ABEC-B31AD992D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B11B6-9B18-453B-8F7E-277756DFC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5FBF2-8C8D-4CC6-8D65-2D11FC732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61B61-D286-4A09-A2DF-C08BB14B5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13D02-53D9-46A7-B702-F8D8A6B1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4FE8C-AC63-49DD-A802-D654DC0C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CA1AB-4260-479D-95A7-B5C4372B1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E9365-316A-4D49-8035-3CFB351D0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071D6-6C8C-44F0-B16A-14FF36127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DAF25-EB4A-46FF-A6E9-6DF071F28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51070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雨说(上课用)素材课件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雨的声音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雨的诗歌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雨的绘画与摄影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雨的故事与传说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雨的环保意义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5000" r="3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雨的形成过程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雨是由地球表面的水蒸发升入大气中，再遇冷凝结成水滴，在重力的作用下，水滴聚集下降形成雨。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雨的形成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雨的种类划分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根据降雨持续时间和降雨量，可以将雨分为小雨、中雨、大雨和暴雨等不同类型。此外，还有毛毛雨、雷阵雨、冻雨等特殊类型的雨。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雨的重要作用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雨对地球生态系统有着重要的作用，它可以滋润土地，促进植物生长，补充地下水，还有助于维持气候稳定，净化空气中的污染物等。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雨的声音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84" r="1838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雨滴落在不同物体上，会发出不同的声音，这些声音可以用来形容不同的情绪和场景。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雨滴落在窗户上、树叶上、地面上，都会产生不同的声音，这些声音在文学和艺术作品中常常被用来形容不同的情感和场景，如悲伤、喜悦、宁静等。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雨滴的声音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雨落在不同的物体上，如屋顶、街道、田野等，会产生不同的声音效果，这些声音效果可以用来营造不同的氛围和情感。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雨落在屋顶上会产生比较响亮的声音，让人感到安静和安全；雨落在街道上会产生连续不断的声音，让人感到清新和舒适；雨落在田野上则会产生轻柔的声音，让人感到平静和放松。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雨落在不同物体上的声音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雨声在音乐中常常被用作背景音乐或特效音，以营造特定的氛围和情感。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在许多音乐作品中，雨声被用作背景音乐或特效音，以营造一种特定的氛围和情感，如悲伤、宁静、浪漫等。这种应用方式可以让音乐作品更加生动、形象，引起听众的共鸣和情感共鸣。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雨声在音乐中的应用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雨的诗歌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《雨巷》- 戴望舒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这首诗描绘了一个幽深的雨巷，表达了诗人内心的孤寂和迷茫。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《夜雨寄北》- 李商隐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这首诗通过写雨寄托了诗人对远方亲人的思念之情。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中国古代的雨诗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这首诗通过对雨的描绘，表达了对生命、爱情和时间的思考。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这首诗以雨城为背景，描绘了城市中人们的生活状态和情感世界。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现代诗歌中的雨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《雨城》- 余秀华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《雨》- 冯唐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https://d.book118.com/348135107027006044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2024-09-24T03:12:20.402</cp:lastPrinted>
  <dcterms:created xsi:type="dcterms:W3CDTF">2024-09-23T19:12:20Z</dcterms:created>
  <dcterms:modified xsi:type="dcterms:W3CDTF">2024-09-23T19:12:22Z</dcterms:modified>
</cp:coreProperties>
</file>